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sldIdLst>
    <p:sldId id="522" r:id="rId5"/>
    <p:sldId id="517" r:id="rId6"/>
    <p:sldId id="268" r:id="rId7"/>
    <p:sldId id="511" r:id="rId8"/>
    <p:sldId id="505" r:id="rId9"/>
    <p:sldId id="446" r:id="rId10"/>
    <p:sldId id="443" r:id="rId11"/>
    <p:sldId id="439" r:id="rId12"/>
    <p:sldId id="477" r:id="rId13"/>
    <p:sldId id="518" r:id="rId14"/>
    <p:sldId id="506" r:id="rId15"/>
    <p:sldId id="512" r:id="rId16"/>
    <p:sldId id="447" r:id="rId17"/>
    <p:sldId id="444" r:id="rId18"/>
    <p:sldId id="475" r:id="rId19"/>
    <p:sldId id="479" r:id="rId20"/>
    <p:sldId id="478" r:id="rId21"/>
    <p:sldId id="480" r:id="rId22"/>
    <p:sldId id="482" r:id="rId23"/>
    <p:sldId id="494" r:id="rId24"/>
    <p:sldId id="483" r:id="rId25"/>
    <p:sldId id="509" r:id="rId26"/>
    <p:sldId id="502" r:id="rId27"/>
    <p:sldId id="442" r:id="rId28"/>
    <p:sldId id="486" r:id="rId29"/>
    <p:sldId id="487" r:id="rId30"/>
    <p:sldId id="485" r:id="rId31"/>
    <p:sldId id="490" r:id="rId32"/>
    <p:sldId id="491" r:id="rId33"/>
    <p:sldId id="492" r:id="rId34"/>
    <p:sldId id="498" r:id="rId35"/>
    <p:sldId id="503" r:id="rId36"/>
    <p:sldId id="519" r:id="rId37"/>
    <p:sldId id="286" r:id="rId38"/>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E0C3776-1102-42AB-B7C9-9C4DDBB44CB7}">
          <p14:sldIdLst>
            <p14:sldId id="522"/>
            <p14:sldId id="517"/>
            <p14:sldId id="268"/>
            <p14:sldId id="511"/>
            <p14:sldId id="505"/>
            <p14:sldId id="446"/>
            <p14:sldId id="443"/>
            <p14:sldId id="439"/>
            <p14:sldId id="477"/>
            <p14:sldId id="518"/>
            <p14:sldId id="506"/>
            <p14:sldId id="512"/>
            <p14:sldId id="447"/>
            <p14:sldId id="444"/>
            <p14:sldId id="475"/>
            <p14:sldId id="479"/>
            <p14:sldId id="478"/>
            <p14:sldId id="480"/>
            <p14:sldId id="482"/>
            <p14:sldId id="494"/>
            <p14:sldId id="483"/>
            <p14:sldId id="509"/>
            <p14:sldId id="502"/>
            <p14:sldId id="442"/>
            <p14:sldId id="486"/>
            <p14:sldId id="487"/>
            <p14:sldId id="485"/>
            <p14:sldId id="490"/>
            <p14:sldId id="491"/>
            <p14:sldId id="492"/>
            <p14:sldId id="498"/>
            <p14:sldId id="503"/>
            <p14:sldId id="519"/>
            <p14:sldId id="28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ekmans, Kristof" initials="V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FB0"/>
    <a:srgbClr val="4FB543"/>
    <a:srgbClr val="FFFF00"/>
    <a:srgbClr val="1546FF"/>
    <a:srgbClr val="5DBE55"/>
    <a:srgbClr val="15465B"/>
    <a:srgbClr val="543F5E"/>
    <a:srgbClr val="D26E25"/>
    <a:srgbClr val="D26E5B"/>
    <a:srgbClr val="926D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29300-2B00-4633-85C6-D142DB316BE8}" v="2" dt="2023-06-01T08:30:11.3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9" autoAdjust="0"/>
    <p:restoredTop sz="52261" autoAdjust="0"/>
  </p:normalViewPr>
  <p:slideViewPr>
    <p:cSldViewPr snapToGrid="0" showGuides="1">
      <p:cViewPr varScale="1">
        <p:scale>
          <a:sx n="35" d="100"/>
          <a:sy n="35" d="100"/>
        </p:scale>
        <p:origin x="2028" y="24"/>
      </p:cViewPr>
      <p:guideLst>
        <p:guide orient="horz" pos="2160"/>
        <p:guide pos="2880"/>
        <p:guide pos="5581"/>
      </p:guideLst>
    </p:cSldViewPr>
  </p:slideViewPr>
  <p:outlineViewPr>
    <p:cViewPr>
      <p:scale>
        <a:sx n="33" d="100"/>
        <a:sy n="33" d="100"/>
      </p:scale>
      <p:origin x="0" y="-1075"/>
    </p:cViewPr>
    <p:sldLst>
      <p:sld r:id="rId1" collapse="1"/>
      <p:sld r:id="rId2" collapse="1"/>
    </p:sldLst>
  </p:outlin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ts Anthony" userId="d61c3686-5bfb-4e00-836c-5a33fa586cee" providerId="ADAL" clId="{CE5A0F65-6850-4CAE-9B8C-4642E8EF1F78}"/>
    <pc:docChg chg="undo custSel addSld delSld modSld modSection">
      <pc:chgData name="Kets Anthony" userId="d61c3686-5bfb-4e00-836c-5a33fa586cee" providerId="ADAL" clId="{CE5A0F65-6850-4CAE-9B8C-4642E8EF1F78}" dt="2022-11-27T12:46:31.887" v="6803" actId="6549"/>
      <pc:docMkLst>
        <pc:docMk/>
      </pc:docMkLst>
      <pc:sldChg chg="modSp del mod modNotesTx">
        <pc:chgData name="Kets Anthony" userId="d61c3686-5bfb-4e00-836c-5a33fa586cee" providerId="ADAL" clId="{CE5A0F65-6850-4CAE-9B8C-4642E8EF1F78}" dt="2022-11-18T08:16:55.121" v="1279" actId="47"/>
        <pc:sldMkLst>
          <pc:docMk/>
          <pc:sldMk cId="2687129575" sldId="256"/>
        </pc:sldMkLst>
        <pc:spChg chg="mod">
          <ac:chgData name="Kets Anthony" userId="d61c3686-5bfb-4e00-836c-5a33fa586cee" providerId="ADAL" clId="{CE5A0F65-6850-4CAE-9B8C-4642E8EF1F78}" dt="2022-11-04T15:46:35.650" v="29" actId="20577"/>
          <ac:spMkLst>
            <pc:docMk/>
            <pc:sldMk cId="2687129575" sldId="256"/>
            <ac:spMk id="19" creationId="{00000000-0000-0000-0000-000000000000}"/>
          </ac:spMkLst>
        </pc:spChg>
      </pc:sldChg>
      <pc:sldChg chg="modSp modNotesTx">
        <pc:chgData name="Kets Anthony" userId="d61c3686-5bfb-4e00-836c-5a33fa586cee" providerId="ADAL" clId="{CE5A0F65-6850-4CAE-9B8C-4642E8EF1F78}" dt="2022-11-18T09:47:10.006" v="1494" actId="6549"/>
        <pc:sldMkLst>
          <pc:docMk/>
          <pc:sldMk cId="0" sldId="268"/>
        </pc:sldMkLst>
        <pc:spChg chg="mod">
          <ac:chgData name="Kets Anthony" userId="d61c3686-5bfb-4e00-836c-5a33fa586cee" providerId="ADAL" clId="{CE5A0F65-6850-4CAE-9B8C-4642E8EF1F78}" dt="2022-11-04T15:46:59.812" v="35" actId="20577"/>
          <ac:spMkLst>
            <pc:docMk/>
            <pc:sldMk cId="0" sldId="268"/>
            <ac:spMk id="10" creationId="{00000000-0000-0000-0000-000000000000}"/>
          </ac:spMkLst>
        </pc:spChg>
      </pc:sldChg>
      <pc:sldChg chg="modNotesTx">
        <pc:chgData name="Kets Anthony" userId="d61c3686-5bfb-4e00-836c-5a33fa586cee" providerId="ADAL" clId="{CE5A0F65-6850-4CAE-9B8C-4642E8EF1F78}" dt="2022-11-22T12:09:48.972" v="4985" actId="20577"/>
        <pc:sldMkLst>
          <pc:docMk/>
          <pc:sldMk cId="520420703" sldId="274"/>
        </pc:sldMkLst>
      </pc:sldChg>
      <pc:sldChg chg="add del">
        <pc:chgData name="Kets Anthony" userId="d61c3686-5bfb-4e00-836c-5a33fa586cee" providerId="ADAL" clId="{CE5A0F65-6850-4CAE-9B8C-4642E8EF1F78}" dt="2022-11-09T10:49:43.435" v="1064"/>
        <pc:sldMkLst>
          <pc:docMk/>
          <pc:sldMk cId="2155866396" sldId="274"/>
        </pc:sldMkLst>
      </pc:sldChg>
      <pc:sldChg chg="modSp mod modNotesTx">
        <pc:chgData name="Kets Anthony" userId="d61c3686-5bfb-4e00-836c-5a33fa586cee" providerId="ADAL" clId="{CE5A0F65-6850-4CAE-9B8C-4642E8EF1F78}" dt="2022-11-27T12:37:34.972" v="6651" actId="5793"/>
        <pc:sldMkLst>
          <pc:docMk/>
          <pc:sldMk cId="128347838" sldId="275"/>
        </pc:sldMkLst>
        <pc:spChg chg="mod">
          <ac:chgData name="Kets Anthony" userId="d61c3686-5bfb-4e00-836c-5a33fa586cee" providerId="ADAL" clId="{CE5A0F65-6850-4CAE-9B8C-4642E8EF1F78}" dt="2022-11-09T10:52:42.091" v="1075" actId="207"/>
          <ac:spMkLst>
            <pc:docMk/>
            <pc:sldMk cId="128347838" sldId="275"/>
            <ac:spMk id="9" creationId="{00000000-0000-0000-0000-000000000000}"/>
          </ac:spMkLst>
        </pc:spChg>
        <pc:spChg chg="mod">
          <ac:chgData name="Kets Anthony" userId="d61c3686-5bfb-4e00-836c-5a33fa586cee" providerId="ADAL" clId="{CE5A0F65-6850-4CAE-9B8C-4642E8EF1F78}" dt="2022-11-09T12:22:59.737" v="1096" actId="120"/>
          <ac:spMkLst>
            <pc:docMk/>
            <pc:sldMk cId="128347838" sldId="275"/>
            <ac:spMk id="10" creationId="{00000000-0000-0000-0000-000000000000}"/>
          </ac:spMkLst>
        </pc:spChg>
      </pc:sldChg>
      <pc:sldChg chg="add del">
        <pc:chgData name="Kets Anthony" userId="d61c3686-5bfb-4e00-836c-5a33fa586cee" providerId="ADAL" clId="{CE5A0F65-6850-4CAE-9B8C-4642E8EF1F78}" dt="2022-11-09T10:49:43.435" v="1064"/>
        <pc:sldMkLst>
          <pc:docMk/>
          <pc:sldMk cId="1630064658" sldId="275"/>
        </pc:sldMkLst>
      </pc:sldChg>
      <pc:sldChg chg="modSp mod modNotesTx">
        <pc:chgData name="Kets Anthony" userId="d61c3686-5bfb-4e00-836c-5a33fa586cee" providerId="ADAL" clId="{CE5A0F65-6850-4CAE-9B8C-4642E8EF1F78}" dt="2022-11-27T12:40:46.696" v="6800" actId="20577"/>
        <pc:sldMkLst>
          <pc:docMk/>
          <pc:sldMk cId="3193813966" sldId="276"/>
        </pc:sldMkLst>
        <pc:spChg chg="mod">
          <ac:chgData name="Kets Anthony" userId="d61c3686-5bfb-4e00-836c-5a33fa586cee" providerId="ADAL" clId="{CE5A0F65-6850-4CAE-9B8C-4642E8EF1F78}" dt="2022-11-09T12:27:25.711" v="1179" actId="207"/>
          <ac:spMkLst>
            <pc:docMk/>
            <pc:sldMk cId="3193813966" sldId="276"/>
            <ac:spMk id="9" creationId="{00000000-0000-0000-0000-000000000000}"/>
          </ac:spMkLst>
        </pc:spChg>
        <pc:spChg chg="mod">
          <ac:chgData name="Kets Anthony" userId="d61c3686-5bfb-4e00-836c-5a33fa586cee" providerId="ADAL" clId="{CE5A0F65-6850-4CAE-9B8C-4642E8EF1F78}" dt="2022-11-22T12:18:03.039" v="5534" actId="20577"/>
          <ac:spMkLst>
            <pc:docMk/>
            <pc:sldMk cId="3193813966" sldId="276"/>
            <ac:spMk id="10" creationId="{00000000-0000-0000-0000-000000000000}"/>
          </ac:spMkLst>
        </pc:spChg>
      </pc:sldChg>
      <pc:sldChg chg="add del">
        <pc:chgData name="Kets Anthony" userId="d61c3686-5bfb-4e00-836c-5a33fa586cee" providerId="ADAL" clId="{CE5A0F65-6850-4CAE-9B8C-4642E8EF1F78}" dt="2022-11-09T10:49:43.435" v="1064"/>
        <pc:sldMkLst>
          <pc:docMk/>
          <pc:sldMk cId="3857569624" sldId="276"/>
        </pc:sldMkLst>
      </pc:sldChg>
      <pc:sldChg chg="add del">
        <pc:chgData name="Kets Anthony" userId="d61c3686-5bfb-4e00-836c-5a33fa586cee" providerId="ADAL" clId="{CE5A0F65-6850-4CAE-9B8C-4642E8EF1F78}" dt="2022-11-09T10:49:43.435" v="1064"/>
        <pc:sldMkLst>
          <pc:docMk/>
          <pc:sldMk cId="2749357599" sldId="279"/>
        </pc:sldMkLst>
      </pc:sldChg>
      <pc:sldChg chg="modSp mod modNotes modNotesTx">
        <pc:chgData name="Kets Anthony" userId="d61c3686-5bfb-4e00-836c-5a33fa586cee" providerId="ADAL" clId="{CE5A0F65-6850-4CAE-9B8C-4642E8EF1F78}" dt="2022-11-27T12:46:31.887" v="6803" actId="6549"/>
        <pc:sldMkLst>
          <pc:docMk/>
          <pc:sldMk cId="3995917014" sldId="279"/>
        </pc:sldMkLst>
        <pc:spChg chg="mod">
          <ac:chgData name="Kets Anthony" userId="d61c3686-5bfb-4e00-836c-5a33fa586cee" providerId="ADAL" clId="{CE5A0F65-6850-4CAE-9B8C-4642E8EF1F78}" dt="2022-11-09T12:29:18.578" v="1190" actId="20577"/>
          <ac:spMkLst>
            <pc:docMk/>
            <pc:sldMk cId="3995917014" sldId="279"/>
            <ac:spMk id="9" creationId="{00000000-0000-0000-0000-000000000000}"/>
          </ac:spMkLst>
        </pc:spChg>
        <pc:spChg chg="mod">
          <ac:chgData name="Kets Anthony" userId="d61c3686-5bfb-4e00-836c-5a33fa586cee" providerId="ADAL" clId="{CE5A0F65-6850-4CAE-9B8C-4642E8EF1F78}" dt="2022-11-26T13:12:03.813" v="6129" actId="113"/>
          <ac:spMkLst>
            <pc:docMk/>
            <pc:sldMk cId="3995917014" sldId="279"/>
            <ac:spMk id="10" creationId="{00000000-0000-0000-0000-000000000000}"/>
          </ac:spMkLst>
        </pc:spChg>
      </pc:sldChg>
      <pc:sldChg chg="modSp add del mod modNotes modNotesTx">
        <pc:chgData name="Kets Anthony" userId="d61c3686-5bfb-4e00-836c-5a33fa586cee" providerId="ADAL" clId="{CE5A0F65-6850-4CAE-9B8C-4642E8EF1F78}" dt="2022-11-26T09:30:01.330" v="5829" actId="6549"/>
        <pc:sldMkLst>
          <pc:docMk/>
          <pc:sldMk cId="2510619976" sldId="290"/>
        </pc:sldMkLst>
        <pc:spChg chg="mod">
          <ac:chgData name="Kets Anthony" userId="d61c3686-5bfb-4e00-836c-5a33fa586cee" providerId="ADAL" clId="{CE5A0F65-6850-4CAE-9B8C-4642E8EF1F78}" dt="2022-11-09T12:27:58.852" v="1180" actId="6549"/>
          <ac:spMkLst>
            <pc:docMk/>
            <pc:sldMk cId="2510619976" sldId="290"/>
            <ac:spMk id="9" creationId="{00000000-0000-0000-0000-000000000000}"/>
          </ac:spMkLst>
        </pc:spChg>
        <pc:spChg chg="mod">
          <ac:chgData name="Kets Anthony" userId="d61c3686-5bfb-4e00-836c-5a33fa586cee" providerId="ADAL" clId="{CE5A0F65-6850-4CAE-9B8C-4642E8EF1F78}" dt="2022-11-09T12:28:45.164" v="1184" actId="113"/>
          <ac:spMkLst>
            <pc:docMk/>
            <pc:sldMk cId="2510619976" sldId="290"/>
            <ac:spMk id="10" creationId="{00000000-0000-0000-0000-000000000000}"/>
          </ac:spMkLst>
        </pc:spChg>
      </pc:sldChg>
      <pc:sldChg chg="modSp add del mod">
        <pc:chgData name="Kets Anthony" userId="d61c3686-5bfb-4e00-836c-5a33fa586cee" providerId="ADAL" clId="{CE5A0F65-6850-4CAE-9B8C-4642E8EF1F78}" dt="2022-11-09T12:33:32.737" v="1250" actId="108"/>
        <pc:sldMkLst>
          <pc:docMk/>
          <pc:sldMk cId="762102602" sldId="298"/>
        </pc:sldMkLst>
        <pc:spChg chg="mod">
          <ac:chgData name="Kets Anthony" userId="d61c3686-5bfb-4e00-836c-5a33fa586cee" providerId="ADAL" clId="{CE5A0F65-6850-4CAE-9B8C-4642E8EF1F78}" dt="2022-11-09T12:32:55.183" v="1238" actId="14100"/>
          <ac:spMkLst>
            <pc:docMk/>
            <pc:sldMk cId="762102602" sldId="298"/>
            <ac:spMk id="9" creationId="{00000000-0000-0000-0000-000000000000}"/>
          </ac:spMkLst>
        </pc:spChg>
        <pc:spChg chg="mod">
          <ac:chgData name="Kets Anthony" userId="d61c3686-5bfb-4e00-836c-5a33fa586cee" providerId="ADAL" clId="{CE5A0F65-6850-4CAE-9B8C-4642E8EF1F78}" dt="2022-11-09T12:33:32.737" v="1250" actId="108"/>
          <ac:spMkLst>
            <pc:docMk/>
            <pc:sldMk cId="762102602" sldId="298"/>
            <ac:spMk id="10" creationId="{00000000-0000-0000-0000-000000000000}"/>
          </ac:spMkLst>
        </pc:spChg>
      </pc:sldChg>
      <pc:sldChg chg="modSp add del mod">
        <pc:chgData name="Kets Anthony" userId="d61c3686-5bfb-4e00-836c-5a33fa586cee" providerId="ADAL" clId="{CE5A0F65-6850-4CAE-9B8C-4642E8EF1F78}" dt="2022-11-09T12:34:07.199" v="1260" actId="14100"/>
        <pc:sldMkLst>
          <pc:docMk/>
          <pc:sldMk cId="749396709" sldId="300"/>
        </pc:sldMkLst>
        <pc:spChg chg="mod">
          <ac:chgData name="Kets Anthony" userId="d61c3686-5bfb-4e00-836c-5a33fa586cee" providerId="ADAL" clId="{CE5A0F65-6850-4CAE-9B8C-4642E8EF1F78}" dt="2022-11-09T12:33:54.526" v="1255" actId="14100"/>
          <ac:spMkLst>
            <pc:docMk/>
            <pc:sldMk cId="749396709" sldId="300"/>
            <ac:spMk id="9" creationId="{00000000-0000-0000-0000-000000000000}"/>
          </ac:spMkLst>
        </pc:spChg>
        <pc:spChg chg="mod">
          <ac:chgData name="Kets Anthony" userId="d61c3686-5bfb-4e00-836c-5a33fa586cee" providerId="ADAL" clId="{CE5A0F65-6850-4CAE-9B8C-4642E8EF1F78}" dt="2022-11-09T12:34:07.199" v="1260" actId="14100"/>
          <ac:spMkLst>
            <pc:docMk/>
            <pc:sldMk cId="749396709" sldId="300"/>
            <ac:spMk id="10" creationId="{00000000-0000-0000-0000-000000000000}"/>
          </ac:spMkLst>
        </pc:spChg>
      </pc:sldChg>
      <pc:sldChg chg="modSp add del mod">
        <pc:chgData name="Kets Anthony" userId="d61c3686-5bfb-4e00-836c-5a33fa586cee" providerId="ADAL" clId="{CE5A0F65-6850-4CAE-9B8C-4642E8EF1F78}" dt="2022-11-09T12:30:01.107" v="1201" actId="20577"/>
        <pc:sldMkLst>
          <pc:docMk/>
          <pc:sldMk cId="2069705332" sldId="313"/>
        </pc:sldMkLst>
        <pc:spChg chg="mod">
          <ac:chgData name="Kets Anthony" userId="d61c3686-5bfb-4e00-836c-5a33fa586cee" providerId="ADAL" clId="{CE5A0F65-6850-4CAE-9B8C-4642E8EF1F78}" dt="2022-11-09T12:30:01.107" v="1201" actId="20577"/>
          <ac:spMkLst>
            <pc:docMk/>
            <pc:sldMk cId="2069705332" sldId="313"/>
            <ac:spMk id="9" creationId="{00000000-0000-0000-0000-000000000000}"/>
          </ac:spMkLst>
        </pc:spChg>
        <pc:spChg chg="mod">
          <ac:chgData name="Kets Anthony" userId="d61c3686-5bfb-4e00-836c-5a33fa586cee" providerId="ADAL" clId="{CE5A0F65-6850-4CAE-9B8C-4642E8EF1F78}" dt="2022-11-09T12:29:51.014" v="1198" actId="113"/>
          <ac:spMkLst>
            <pc:docMk/>
            <pc:sldMk cId="2069705332" sldId="313"/>
            <ac:spMk id="10" creationId="{00000000-0000-0000-0000-000000000000}"/>
          </ac:spMkLst>
        </pc:spChg>
      </pc:sldChg>
      <pc:sldChg chg="modSp add del mod">
        <pc:chgData name="Kets Anthony" userId="d61c3686-5bfb-4e00-836c-5a33fa586cee" providerId="ADAL" clId="{CE5A0F65-6850-4CAE-9B8C-4642E8EF1F78}" dt="2022-11-09T12:30:37.669" v="1212" actId="255"/>
        <pc:sldMkLst>
          <pc:docMk/>
          <pc:sldMk cId="3262019223" sldId="316"/>
        </pc:sldMkLst>
        <pc:spChg chg="mod">
          <ac:chgData name="Kets Anthony" userId="d61c3686-5bfb-4e00-836c-5a33fa586cee" providerId="ADAL" clId="{CE5A0F65-6850-4CAE-9B8C-4642E8EF1F78}" dt="2022-11-09T12:30:15.530" v="1205" actId="21"/>
          <ac:spMkLst>
            <pc:docMk/>
            <pc:sldMk cId="3262019223" sldId="316"/>
            <ac:spMk id="9" creationId="{00000000-0000-0000-0000-000000000000}"/>
          </ac:spMkLst>
        </pc:spChg>
        <pc:spChg chg="mod">
          <ac:chgData name="Kets Anthony" userId="d61c3686-5bfb-4e00-836c-5a33fa586cee" providerId="ADAL" clId="{CE5A0F65-6850-4CAE-9B8C-4642E8EF1F78}" dt="2022-11-09T12:30:37.669" v="1212" actId="255"/>
          <ac:spMkLst>
            <pc:docMk/>
            <pc:sldMk cId="3262019223" sldId="316"/>
            <ac:spMk id="10" creationId="{00000000-0000-0000-0000-000000000000}"/>
          </ac:spMkLst>
        </pc:spChg>
      </pc:sldChg>
      <pc:sldChg chg="modSp mod modNotesTx">
        <pc:chgData name="Kets Anthony" userId="d61c3686-5bfb-4e00-836c-5a33fa586cee" providerId="ADAL" clId="{CE5A0F65-6850-4CAE-9B8C-4642E8EF1F78}" dt="2022-11-26T15:49:52.564" v="6276" actId="113"/>
        <pc:sldMkLst>
          <pc:docMk/>
          <pc:sldMk cId="1190335164" sldId="439"/>
        </pc:sldMkLst>
        <pc:spChg chg="mod">
          <ac:chgData name="Kets Anthony" userId="d61c3686-5bfb-4e00-836c-5a33fa586cee" providerId="ADAL" clId="{CE5A0F65-6850-4CAE-9B8C-4642E8EF1F78}" dt="2022-11-07T15:46:03.911" v="406" actId="21"/>
          <ac:spMkLst>
            <pc:docMk/>
            <pc:sldMk cId="1190335164" sldId="439"/>
            <ac:spMk id="3" creationId="{00000000-0000-0000-0000-000000000000}"/>
          </ac:spMkLst>
        </pc:spChg>
      </pc:sldChg>
      <pc:sldChg chg="modNotesTx">
        <pc:chgData name="Kets Anthony" userId="d61c3686-5bfb-4e00-836c-5a33fa586cee" providerId="ADAL" clId="{CE5A0F65-6850-4CAE-9B8C-4642E8EF1F78}" dt="2022-11-20T16:21:47.990" v="4554" actId="115"/>
        <pc:sldMkLst>
          <pc:docMk/>
          <pc:sldMk cId="4151868432" sldId="442"/>
        </pc:sldMkLst>
      </pc:sldChg>
      <pc:sldChg chg="modNotesTx">
        <pc:chgData name="Kets Anthony" userId="d61c3686-5bfb-4e00-836c-5a33fa586cee" providerId="ADAL" clId="{CE5A0F65-6850-4CAE-9B8C-4642E8EF1F78}" dt="2022-11-26T15:03:07.357" v="6221" actId="113"/>
        <pc:sldMkLst>
          <pc:docMk/>
          <pc:sldMk cId="834519414" sldId="443"/>
        </pc:sldMkLst>
      </pc:sldChg>
      <pc:sldChg chg="modSp mod modNotesTx">
        <pc:chgData name="Kets Anthony" userId="d61c3686-5bfb-4e00-836c-5a33fa586cee" providerId="ADAL" clId="{CE5A0F65-6850-4CAE-9B8C-4642E8EF1F78}" dt="2022-11-26T15:53:21.165" v="6411" actId="113"/>
        <pc:sldMkLst>
          <pc:docMk/>
          <pc:sldMk cId="2289054552" sldId="444"/>
        </pc:sldMkLst>
        <pc:spChg chg="mod">
          <ac:chgData name="Kets Anthony" userId="d61c3686-5bfb-4e00-836c-5a33fa586cee" providerId="ADAL" clId="{CE5A0F65-6850-4CAE-9B8C-4642E8EF1F78}" dt="2022-11-20T14:38:34.219" v="2010" actId="207"/>
          <ac:spMkLst>
            <pc:docMk/>
            <pc:sldMk cId="2289054552" sldId="444"/>
            <ac:spMk id="3" creationId="{00000000-0000-0000-0000-000000000000}"/>
          </ac:spMkLst>
        </pc:spChg>
      </pc:sldChg>
      <pc:sldChg chg="modNotesTx">
        <pc:chgData name="Kets Anthony" userId="d61c3686-5bfb-4e00-836c-5a33fa586cee" providerId="ADAL" clId="{CE5A0F65-6850-4CAE-9B8C-4642E8EF1F78}" dt="2022-11-27T11:17:27.442" v="6638" actId="5793"/>
        <pc:sldMkLst>
          <pc:docMk/>
          <pc:sldMk cId="4002079314" sldId="446"/>
        </pc:sldMkLst>
      </pc:sldChg>
      <pc:sldChg chg="modNotesTx">
        <pc:chgData name="Kets Anthony" userId="d61c3686-5bfb-4e00-836c-5a33fa586cee" providerId="ADAL" clId="{CE5A0F65-6850-4CAE-9B8C-4642E8EF1F78}" dt="2022-11-20T14:36:52.380" v="1896" actId="20577"/>
        <pc:sldMkLst>
          <pc:docMk/>
          <pc:sldMk cId="1618322765" sldId="447"/>
        </pc:sldMkLst>
      </pc:sldChg>
      <pc:sldChg chg="modSp add del mod modNotesTx">
        <pc:chgData name="Kets Anthony" userId="d61c3686-5bfb-4e00-836c-5a33fa586cee" providerId="ADAL" clId="{CE5A0F65-6850-4CAE-9B8C-4642E8EF1F78}" dt="2022-11-22T12:14:10.785" v="5341" actId="6549"/>
        <pc:sldMkLst>
          <pc:docMk/>
          <pc:sldMk cId="269392340" sldId="450"/>
        </pc:sldMkLst>
        <pc:spChg chg="mod">
          <ac:chgData name="Kets Anthony" userId="d61c3686-5bfb-4e00-836c-5a33fa586cee" providerId="ADAL" clId="{CE5A0F65-6850-4CAE-9B8C-4642E8EF1F78}" dt="2022-11-09T10:51:17.337" v="1071" actId="20577"/>
          <ac:spMkLst>
            <pc:docMk/>
            <pc:sldMk cId="269392340" sldId="450"/>
            <ac:spMk id="2" creationId="{00000000-0000-0000-0000-000000000000}"/>
          </ac:spMkLst>
        </pc:spChg>
        <pc:spChg chg="mod">
          <ac:chgData name="Kets Anthony" userId="d61c3686-5bfb-4e00-836c-5a33fa586cee" providerId="ADAL" clId="{CE5A0F65-6850-4CAE-9B8C-4642E8EF1F78}" dt="2022-11-09T10:55:26.357" v="1092" actId="113"/>
          <ac:spMkLst>
            <pc:docMk/>
            <pc:sldMk cId="269392340" sldId="450"/>
            <ac:spMk id="3" creationId="{00000000-0000-0000-0000-000000000000}"/>
          </ac:spMkLst>
        </pc:spChg>
      </pc:sldChg>
      <pc:sldChg chg="add del">
        <pc:chgData name="Kets Anthony" userId="d61c3686-5bfb-4e00-836c-5a33fa586cee" providerId="ADAL" clId="{CE5A0F65-6850-4CAE-9B8C-4642E8EF1F78}" dt="2022-11-09T10:49:43.435" v="1064"/>
        <pc:sldMkLst>
          <pc:docMk/>
          <pc:sldMk cId="86332900" sldId="469"/>
        </pc:sldMkLst>
      </pc:sldChg>
      <pc:sldChg chg="modNotesTx">
        <pc:chgData name="Kets Anthony" userId="d61c3686-5bfb-4e00-836c-5a33fa586cee" providerId="ADAL" clId="{CE5A0F65-6850-4CAE-9B8C-4642E8EF1F78}" dt="2022-11-26T15:56:50.122" v="6422" actId="6549"/>
        <pc:sldMkLst>
          <pc:docMk/>
          <pc:sldMk cId="1237478453" sldId="475"/>
        </pc:sldMkLst>
      </pc:sldChg>
      <pc:sldChg chg="modSp modNotesTx">
        <pc:chgData name="Kets Anthony" userId="d61c3686-5bfb-4e00-836c-5a33fa586cee" providerId="ADAL" clId="{CE5A0F65-6850-4CAE-9B8C-4642E8EF1F78}" dt="2022-11-26T15:50:18.874" v="6287" actId="20577"/>
        <pc:sldMkLst>
          <pc:docMk/>
          <pc:sldMk cId="1345377761" sldId="477"/>
        </pc:sldMkLst>
        <pc:spChg chg="mod">
          <ac:chgData name="Kets Anthony" userId="d61c3686-5bfb-4e00-836c-5a33fa586cee" providerId="ADAL" clId="{CE5A0F65-6850-4CAE-9B8C-4642E8EF1F78}" dt="2022-11-26T15:50:18.874" v="6287" actId="20577"/>
          <ac:spMkLst>
            <pc:docMk/>
            <pc:sldMk cId="1345377761" sldId="477"/>
            <ac:spMk id="3" creationId="{00000000-0000-0000-0000-000000000000}"/>
          </ac:spMkLst>
        </pc:spChg>
      </pc:sldChg>
      <pc:sldChg chg="modNotesTx">
        <pc:chgData name="Kets Anthony" userId="d61c3686-5bfb-4e00-836c-5a33fa586cee" providerId="ADAL" clId="{CE5A0F65-6850-4CAE-9B8C-4642E8EF1F78}" dt="2022-11-20T14:54:14.291" v="2409" actId="6549"/>
        <pc:sldMkLst>
          <pc:docMk/>
          <pc:sldMk cId="794173604" sldId="478"/>
        </pc:sldMkLst>
      </pc:sldChg>
      <pc:sldChg chg="modSp mod modAnim modNotesTx">
        <pc:chgData name="Kets Anthony" userId="d61c3686-5bfb-4e00-836c-5a33fa586cee" providerId="ADAL" clId="{CE5A0F65-6850-4CAE-9B8C-4642E8EF1F78}" dt="2022-11-26T15:58:11.234" v="6454" actId="115"/>
        <pc:sldMkLst>
          <pc:docMk/>
          <pc:sldMk cId="1995464845" sldId="479"/>
        </pc:sldMkLst>
        <pc:spChg chg="mod">
          <ac:chgData name="Kets Anthony" userId="d61c3686-5bfb-4e00-836c-5a33fa586cee" providerId="ADAL" clId="{CE5A0F65-6850-4CAE-9B8C-4642E8EF1F78}" dt="2022-11-20T16:23:07.202" v="4556" actId="207"/>
          <ac:spMkLst>
            <pc:docMk/>
            <pc:sldMk cId="1995464845" sldId="479"/>
            <ac:spMk id="2" creationId="{00000000-0000-0000-0000-000000000000}"/>
          </ac:spMkLst>
        </pc:spChg>
        <pc:spChg chg="mod">
          <ac:chgData name="Kets Anthony" userId="d61c3686-5bfb-4e00-836c-5a33fa586cee" providerId="ADAL" clId="{CE5A0F65-6850-4CAE-9B8C-4642E8EF1F78}" dt="2022-11-20T14:46:39.144" v="2237" actId="20577"/>
          <ac:spMkLst>
            <pc:docMk/>
            <pc:sldMk cId="1995464845" sldId="479"/>
            <ac:spMk id="3" creationId="{00000000-0000-0000-0000-000000000000}"/>
          </ac:spMkLst>
        </pc:spChg>
      </pc:sldChg>
      <pc:sldChg chg="modNotesTx">
        <pc:chgData name="Kets Anthony" userId="d61c3686-5bfb-4e00-836c-5a33fa586cee" providerId="ADAL" clId="{CE5A0F65-6850-4CAE-9B8C-4642E8EF1F78}" dt="2022-11-27T07:56:38.585" v="6459" actId="20577"/>
        <pc:sldMkLst>
          <pc:docMk/>
          <pc:sldMk cId="1723407261" sldId="480"/>
        </pc:sldMkLst>
      </pc:sldChg>
      <pc:sldChg chg="modNotesTx">
        <pc:chgData name="Kets Anthony" userId="d61c3686-5bfb-4e00-836c-5a33fa586cee" providerId="ADAL" clId="{CE5A0F65-6850-4CAE-9B8C-4642E8EF1F78}" dt="2022-11-27T08:12:03.139" v="6463" actId="114"/>
        <pc:sldMkLst>
          <pc:docMk/>
          <pc:sldMk cId="408065277" sldId="482"/>
        </pc:sldMkLst>
      </pc:sldChg>
      <pc:sldChg chg="modNotesTx">
        <pc:chgData name="Kets Anthony" userId="d61c3686-5bfb-4e00-836c-5a33fa586cee" providerId="ADAL" clId="{CE5A0F65-6850-4CAE-9B8C-4642E8EF1F78}" dt="2022-11-27T08:14:33.450" v="6465" actId="113"/>
        <pc:sldMkLst>
          <pc:docMk/>
          <pc:sldMk cId="277946395" sldId="483"/>
        </pc:sldMkLst>
      </pc:sldChg>
      <pc:sldChg chg="modSp mod modNotesTx">
        <pc:chgData name="Kets Anthony" userId="d61c3686-5bfb-4e00-836c-5a33fa586cee" providerId="ADAL" clId="{CE5A0F65-6850-4CAE-9B8C-4642E8EF1F78}" dt="2022-11-21T10:01:18.796" v="4761" actId="6549"/>
        <pc:sldMkLst>
          <pc:docMk/>
          <pc:sldMk cId="361446112" sldId="485"/>
        </pc:sldMkLst>
        <pc:spChg chg="mod">
          <ac:chgData name="Kets Anthony" userId="d61c3686-5bfb-4e00-836c-5a33fa586cee" providerId="ADAL" clId="{CE5A0F65-6850-4CAE-9B8C-4642E8EF1F78}" dt="2022-11-21T10:00:52.890" v="4759" actId="113"/>
          <ac:spMkLst>
            <pc:docMk/>
            <pc:sldMk cId="361446112" sldId="485"/>
            <ac:spMk id="3" creationId="{00000000-0000-0000-0000-000000000000}"/>
          </ac:spMkLst>
        </pc:spChg>
      </pc:sldChg>
      <pc:sldChg chg="modNotesTx">
        <pc:chgData name="Kets Anthony" userId="d61c3686-5bfb-4e00-836c-5a33fa586cee" providerId="ADAL" clId="{CE5A0F65-6850-4CAE-9B8C-4642E8EF1F78}" dt="2022-11-20T16:26:36.436" v="4666" actId="6549"/>
        <pc:sldMkLst>
          <pc:docMk/>
          <pc:sldMk cId="1962589741" sldId="486"/>
        </pc:sldMkLst>
      </pc:sldChg>
      <pc:sldChg chg="modSp mod modNotesTx">
        <pc:chgData name="Kets Anthony" userId="d61c3686-5bfb-4e00-836c-5a33fa586cee" providerId="ADAL" clId="{CE5A0F65-6850-4CAE-9B8C-4642E8EF1F78}" dt="2022-11-21T09:58:55.140" v="4742" actId="6549"/>
        <pc:sldMkLst>
          <pc:docMk/>
          <pc:sldMk cId="1256217402" sldId="487"/>
        </pc:sldMkLst>
        <pc:spChg chg="mod">
          <ac:chgData name="Kets Anthony" userId="d61c3686-5bfb-4e00-836c-5a33fa586cee" providerId="ADAL" clId="{CE5A0F65-6850-4CAE-9B8C-4642E8EF1F78}" dt="2022-11-21T09:57:49.796" v="4717" actId="13926"/>
          <ac:spMkLst>
            <pc:docMk/>
            <pc:sldMk cId="1256217402" sldId="487"/>
            <ac:spMk id="2" creationId="{00000000-0000-0000-0000-000000000000}"/>
          </ac:spMkLst>
        </pc:spChg>
      </pc:sldChg>
      <pc:sldChg chg="modSp modNotesTx">
        <pc:chgData name="Kets Anthony" userId="d61c3686-5bfb-4e00-836c-5a33fa586cee" providerId="ADAL" clId="{CE5A0F65-6850-4CAE-9B8C-4642E8EF1F78}" dt="2022-11-27T09:11:02.405" v="6494" actId="20577"/>
        <pc:sldMkLst>
          <pc:docMk/>
          <pc:sldMk cId="526791968" sldId="490"/>
        </pc:sldMkLst>
        <pc:spChg chg="mod">
          <ac:chgData name="Kets Anthony" userId="d61c3686-5bfb-4e00-836c-5a33fa586cee" providerId="ADAL" clId="{CE5A0F65-6850-4CAE-9B8C-4642E8EF1F78}" dt="2022-11-27T09:09:30.965" v="6479" actId="6549"/>
          <ac:spMkLst>
            <pc:docMk/>
            <pc:sldMk cId="526791968" sldId="490"/>
            <ac:spMk id="3" creationId="{00000000-0000-0000-0000-000000000000}"/>
          </ac:spMkLst>
        </pc:spChg>
      </pc:sldChg>
      <pc:sldChg chg="modNotesTx">
        <pc:chgData name="Kets Anthony" userId="d61c3686-5bfb-4e00-836c-5a33fa586cee" providerId="ADAL" clId="{CE5A0F65-6850-4CAE-9B8C-4642E8EF1F78}" dt="2022-11-27T08:13:53.338" v="6464" actId="113"/>
        <pc:sldMkLst>
          <pc:docMk/>
          <pc:sldMk cId="1820907825" sldId="494"/>
        </pc:sldMkLst>
      </pc:sldChg>
      <pc:sldChg chg="add del">
        <pc:chgData name="Kets Anthony" userId="d61c3686-5bfb-4e00-836c-5a33fa586cee" providerId="ADAL" clId="{CE5A0F65-6850-4CAE-9B8C-4642E8EF1F78}" dt="2022-11-09T10:49:43.435" v="1064"/>
        <pc:sldMkLst>
          <pc:docMk/>
          <pc:sldMk cId="240449172" sldId="497"/>
        </pc:sldMkLst>
      </pc:sldChg>
      <pc:sldChg chg="modNotesTx">
        <pc:chgData name="Kets Anthony" userId="d61c3686-5bfb-4e00-836c-5a33fa586cee" providerId="ADAL" clId="{CE5A0F65-6850-4CAE-9B8C-4642E8EF1F78}" dt="2022-11-26T14:14:33.927" v="6213" actId="20577"/>
        <pc:sldMkLst>
          <pc:docMk/>
          <pc:sldMk cId="1121403773" sldId="502"/>
        </pc:sldMkLst>
      </pc:sldChg>
      <pc:sldChg chg="modSp modNotesTx">
        <pc:chgData name="Kets Anthony" userId="d61c3686-5bfb-4e00-836c-5a33fa586cee" providerId="ADAL" clId="{CE5A0F65-6850-4CAE-9B8C-4642E8EF1F78}" dt="2022-11-27T12:36:22.681" v="6646" actId="20577"/>
        <pc:sldMkLst>
          <pc:docMk/>
          <pc:sldMk cId="1782784711" sldId="503"/>
        </pc:sldMkLst>
        <pc:spChg chg="mod">
          <ac:chgData name="Kets Anthony" userId="d61c3686-5bfb-4e00-836c-5a33fa586cee" providerId="ADAL" clId="{CE5A0F65-6850-4CAE-9B8C-4642E8EF1F78}" dt="2022-11-21T10:12:05.322" v="4845" actId="6549"/>
          <ac:spMkLst>
            <pc:docMk/>
            <pc:sldMk cId="1782784711" sldId="503"/>
            <ac:spMk id="3" creationId="{00000000-0000-0000-0000-000000000000}"/>
          </ac:spMkLst>
        </pc:spChg>
      </pc:sldChg>
      <pc:sldChg chg="modSp modAnim modNotesTx">
        <pc:chgData name="Kets Anthony" userId="d61c3686-5bfb-4e00-836c-5a33fa586cee" providerId="ADAL" clId="{CE5A0F65-6850-4CAE-9B8C-4642E8EF1F78}" dt="2022-11-18T09:50:24.393" v="1609" actId="20577"/>
        <pc:sldMkLst>
          <pc:docMk/>
          <pc:sldMk cId="2522577769" sldId="505"/>
        </pc:sldMkLst>
        <pc:spChg chg="mod">
          <ac:chgData name="Kets Anthony" userId="d61c3686-5bfb-4e00-836c-5a33fa586cee" providerId="ADAL" clId="{CE5A0F65-6850-4CAE-9B8C-4642E8EF1F78}" dt="2022-11-04T15:48:20.577" v="119" actId="255"/>
          <ac:spMkLst>
            <pc:docMk/>
            <pc:sldMk cId="2522577769" sldId="505"/>
            <ac:spMk id="3" creationId="{531BDD46-C4C5-488D-B53F-00FBA50DC500}"/>
          </ac:spMkLst>
        </pc:spChg>
      </pc:sldChg>
      <pc:sldChg chg="modSp mod">
        <pc:chgData name="Kets Anthony" userId="d61c3686-5bfb-4e00-836c-5a33fa586cee" providerId="ADAL" clId="{CE5A0F65-6850-4CAE-9B8C-4642E8EF1F78}" dt="2022-11-27T11:51:30.340" v="6642" actId="6549"/>
        <pc:sldMkLst>
          <pc:docMk/>
          <pc:sldMk cId="1631710058" sldId="506"/>
        </pc:sldMkLst>
        <pc:spChg chg="mod">
          <ac:chgData name="Kets Anthony" userId="d61c3686-5bfb-4e00-836c-5a33fa586cee" providerId="ADAL" clId="{CE5A0F65-6850-4CAE-9B8C-4642E8EF1F78}" dt="2022-11-27T11:51:30.340" v="6642" actId="6549"/>
          <ac:spMkLst>
            <pc:docMk/>
            <pc:sldMk cId="1631710058" sldId="506"/>
            <ac:spMk id="3" creationId="{02787832-BFCA-4297-9B51-1B3B02058594}"/>
          </ac:spMkLst>
        </pc:spChg>
      </pc:sldChg>
      <pc:sldChg chg="modSp modAnim modNotesTx">
        <pc:chgData name="Kets Anthony" userId="d61c3686-5bfb-4e00-836c-5a33fa586cee" providerId="ADAL" clId="{CE5A0F65-6850-4CAE-9B8C-4642E8EF1F78}" dt="2022-11-18T10:15:45.435" v="1849" actId="6549"/>
        <pc:sldMkLst>
          <pc:docMk/>
          <pc:sldMk cId="1725769520" sldId="508"/>
        </pc:sldMkLst>
        <pc:spChg chg="mod">
          <ac:chgData name="Kets Anthony" userId="d61c3686-5bfb-4e00-836c-5a33fa586cee" providerId="ADAL" clId="{CE5A0F65-6850-4CAE-9B8C-4642E8EF1F78}" dt="2022-11-07T15:54:50.630" v="799" actId="20577"/>
          <ac:spMkLst>
            <pc:docMk/>
            <pc:sldMk cId="1725769520" sldId="508"/>
            <ac:spMk id="3" creationId="{300F7C02-3F06-4EE0-ACC7-A86DDC251040}"/>
          </ac:spMkLst>
        </pc:spChg>
      </pc:sldChg>
      <pc:sldChg chg="modSp mod modNotesTx">
        <pc:chgData name="Kets Anthony" userId="d61c3686-5bfb-4e00-836c-5a33fa586cee" providerId="ADAL" clId="{CE5A0F65-6850-4CAE-9B8C-4642E8EF1F78}" dt="2022-11-20T16:13:00.783" v="3243" actId="20577"/>
        <pc:sldMkLst>
          <pc:docMk/>
          <pc:sldMk cId="1854477644" sldId="509"/>
        </pc:sldMkLst>
        <pc:spChg chg="mod">
          <ac:chgData name="Kets Anthony" userId="d61c3686-5bfb-4e00-836c-5a33fa586cee" providerId="ADAL" clId="{CE5A0F65-6850-4CAE-9B8C-4642E8EF1F78}" dt="2022-11-20T16:03:51.317" v="3001" actId="20577"/>
          <ac:spMkLst>
            <pc:docMk/>
            <pc:sldMk cId="1854477644" sldId="509"/>
            <ac:spMk id="3" creationId="{9E9C027A-9354-4399-80B8-09130F38D69E}"/>
          </ac:spMkLst>
        </pc:spChg>
      </pc:sldChg>
      <pc:sldChg chg="modSp mod">
        <pc:chgData name="Kets Anthony" userId="d61c3686-5bfb-4e00-836c-5a33fa586cee" providerId="ADAL" clId="{CE5A0F65-6850-4CAE-9B8C-4642E8EF1F78}" dt="2022-11-20T14:34:51.061" v="1851" actId="13926"/>
        <pc:sldMkLst>
          <pc:docMk/>
          <pc:sldMk cId="1411986153" sldId="512"/>
        </pc:sldMkLst>
        <pc:spChg chg="mod">
          <ac:chgData name="Kets Anthony" userId="d61c3686-5bfb-4e00-836c-5a33fa586cee" providerId="ADAL" clId="{CE5A0F65-6850-4CAE-9B8C-4642E8EF1F78}" dt="2022-11-20T14:34:51.061" v="1851" actId="13926"/>
          <ac:spMkLst>
            <pc:docMk/>
            <pc:sldMk cId="1411986153" sldId="512"/>
            <ac:spMk id="2" creationId="{762AF5E9-30DA-453E-AD76-26B94718D142}"/>
          </ac:spMkLst>
        </pc:spChg>
      </pc:sldChg>
      <pc:sldChg chg="add del">
        <pc:chgData name="Kets Anthony" userId="d61c3686-5bfb-4e00-836c-5a33fa586cee" providerId="ADAL" clId="{CE5A0F65-6850-4CAE-9B8C-4642E8EF1F78}" dt="2022-11-09T10:49:43.435" v="1064"/>
        <pc:sldMkLst>
          <pc:docMk/>
          <pc:sldMk cId="380653804" sldId="513"/>
        </pc:sldMkLst>
      </pc:sldChg>
      <pc:sldChg chg="modSp add del mod modNotesTx">
        <pc:chgData name="Kets Anthony" userId="d61c3686-5bfb-4e00-836c-5a33fa586cee" providerId="ADAL" clId="{CE5A0F65-6850-4CAE-9B8C-4642E8EF1F78}" dt="2022-11-22T12:15:03.604" v="5369" actId="20577"/>
        <pc:sldMkLst>
          <pc:docMk/>
          <pc:sldMk cId="2204919102" sldId="514"/>
        </pc:sldMkLst>
        <pc:spChg chg="mod">
          <ac:chgData name="Kets Anthony" userId="d61c3686-5bfb-4e00-836c-5a33fa586cee" providerId="ADAL" clId="{CE5A0F65-6850-4CAE-9B8C-4642E8EF1F78}" dt="2022-11-09T10:51:24.310" v="1074" actId="20577"/>
          <ac:spMkLst>
            <pc:docMk/>
            <pc:sldMk cId="2204919102" sldId="514"/>
            <ac:spMk id="2" creationId="{A1DD8536-4984-45E8-91D2-841AB6982C40}"/>
          </ac:spMkLst>
        </pc:spChg>
        <pc:spChg chg="mod">
          <ac:chgData name="Kets Anthony" userId="d61c3686-5bfb-4e00-836c-5a33fa586cee" providerId="ADAL" clId="{CE5A0F65-6850-4CAE-9B8C-4642E8EF1F78}" dt="2022-11-09T12:25:40.034" v="1171" actId="207"/>
          <ac:spMkLst>
            <pc:docMk/>
            <pc:sldMk cId="2204919102" sldId="514"/>
            <ac:spMk id="3" creationId="{57A45ECB-9C86-4CF1-A32C-DE4EC3EB10D5}"/>
          </ac:spMkLst>
        </pc:spChg>
      </pc:sldChg>
      <pc:sldChg chg="modSp add del mod">
        <pc:chgData name="Kets Anthony" userId="d61c3686-5bfb-4e00-836c-5a33fa586cee" providerId="ADAL" clId="{CE5A0F65-6850-4CAE-9B8C-4642E8EF1F78}" dt="2022-11-09T12:26:58.206" v="1174" actId="255"/>
        <pc:sldMkLst>
          <pc:docMk/>
          <pc:sldMk cId="1850333515" sldId="515"/>
        </pc:sldMkLst>
        <pc:spChg chg="mod">
          <ac:chgData name="Kets Anthony" userId="d61c3686-5bfb-4e00-836c-5a33fa586cee" providerId="ADAL" clId="{CE5A0F65-6850-4CAE-9B8C-4642E8EF1F78}" dt="2022-11-09T10:54:35.915" v="1083" actId="20577"/>
          <ac:spMkLst>
            <pc:docMk/>
            <pc:sldMk cId="1850333515" sldId="515"/>
            <ac:spMk id="2" creationId="{2821E4B2-6F1B-49E0-9130-DF1057F18E34}"/>
          </ac:spMkLst>
        </pc:spChg>
        <pc:spChg chg="mod">
          <ac:chgData name="Kets Anthony" userId="d61c3686-5bfb-4e00-836c-5a33fa586cee" providerId="ADAL" clId="{CE5A0F65-6850-4CAE-9B8C-4642E8EF1F78}" dt="2022-11-09T12:26:58.206" v="1174" actId="255"/>
          <ac:spMkLst>
            <pc:docMk/>
            <pc:sldMk cId="1850333515" sldId="515"/>
            <ac:spMk id="3" creationId="{F7F5011A-4CA7-45DF-9451-A6263B9A4CAB}"/>
          </ac:spMkLst>
        </pc:spChg>
      </pc:sldChg>
      <pc:sldChg chg="modNotesTx">
        <pc:chgData name="Kets Anthony" userId="d61c3686-5bfb-4e00-836c-5a33fa586cee" providerId="ADAL" clId="{CE5A0F65-6850-4CAE-9B8C-4642E8EF1F78}" dt="2022-11-26T14:54:34.081" v="6215" actId="20577"/>
        <pc:sldMkLst>
          <pc:docMk/>
          <pc:sldMk cId="4051895075" sldId="517"/>
        </pc:sldMkLst>
      </pc:sldChg>
      <pc:sldChg chg="modSp new del mod modNotesTx">
        <pc:chgData name="Kets Anthony" userId="d61c3686-5bfb-4e00-836c-5a33fa586cee" providerId="ADAL" clId="{CE5A0F65-6850-4CAE-9B8C-4642E8EF1F78}" dt="2022-11-07T14:00:29.505" v="270" actId="47"/>
        <pc:sldMkLst>
          <pc:docMk/>
          <pc:sldMk cId="470196735" sldId="518"/>
        </pc:sldMkLst>
        <pc:spChg chg="mod">
          <ac:chgData name="Kets Anthony" userId="d61c3686-5bfb-4e00-836c-5a33fa586cee" providerId="ADAL" clId="{CE5A0F65-6850-4CAE-9B8C-4642E8EF1F78}" dt="2022-11-07T13:58:36.476" v="166" actId="13926"/>
          <ac:spMkLst>
            <pc:docMk/>
            <pc:sldMk cId="470196735" sldId="518"/>
            <ac:spMk id="2" creationId="{8FA9F916-2ECE-434D-8ED4-D3019AC72E81}"/>
          </ac:spMkLst>
        </pc:spChg>
        <pc:spChg chg="mod">
          <ac:chgData name="Kets Anthony" userId="d61c3686-5bfb-4e00-836c-5a33fa586cee" providerId="ADAL" clId="{CE5A0F65-6850-4CAE-9B8C-4642E8EF1F78}" dt="2022-11-07T14:00:11.494" v="269" actId="5793"/>
          <ac:spMkLst>
            <pc:docMk/>
            <pc:sldMk cId="470196735" sldId="518"/>
            <ac:spMk id="3" creationId="{AE495801-AF64-48A0-AD58-276663F1DDA5}"/>
          </ac:spMkLst>
        </pc:spChg>
      </pc:sldChg>
      <pc:sldChg chg="modSp new mod modNotesTx">
        <pc:chgData name="Kets Anthony" userId="d61c3686-5bfb-4e00-836c-5a33fa586cee" providerId="ADAL" clId="{CE5A0F65-6850-4CAE-9B8C-4642E8EF1F78}" dt="2022-11-26T15:51:38.522" v="6408" actId="20577"/>
        <pc:sldMkLst>
          <pc:docMk/>
          <pc:sldMk cId="1014439162" sldId="518"/>
        </pc:sldMkLst>
        <pc:spChg chg="mod">
          <ac:chgData name="Kets Anthony" userId="d61c3686-5bfb-4e00-836c-5a33fa586cee" providerId="ADAL" clId="{CE5A0F65-6850-4CAE-9B8C-4642E8EF1F78}" dt="2022-11-07T15:59:42.015" v="828" actId="20577"/>
          <ac:spMkLst>
            <pc:docMk/>
            <pc:sldMk cId="1014439162" sldId="518"/>
            <ac:spMk id="2" creationId="{7CA89ED9-EEFD-43D5-82F9-D91744E12579}"/>
          </ac:spMkLst>
        </pc:spChg>
        <pc:spChg chg="mod">
          <ac:chgData name="Kets Anthony" userId="d61c3686-5bfb-4e00-836c-5a33fa586cee" providerId="ADAL" clId="{CE5A0F65-6850-4CAE-9B8C-4642E8EF1F78}" dt="2022-11-07T15:50:58.553" v="796" actId="207"/>
          <ac:spMkLst>
            <pc:docMk/>
            <pc:sldMk cId="1014439162" sldId="518"/>
            <ac:spMk id="3" creationId="{052515C3-D335-4014-A169-96B09D33E10E}"/>
          </ac:spMkLst>
        </pc:spChg>
      </pc:sldChg>
      <pc:sldChg chg="modSp new mod">
        <pc:chgData name="Kets Anthony" userId="d61c3686-5bfb-4e00-836c-5a33fa586cee" providerId="ADAL" clId="{CE5A0F65-6850-4CAE-9B8C-4642E8EF1F78}" dt="2022-11-09T10:42:00.951" v="1039" actId="255"/>
        <pc:sldMkLst>
          <pc:docMk/>
          <pc:sldMk cId="4058274826" sldId="519"/>
        </pc:sldMkLst>
        <pc:spChg chg="mod">
          <ac:chgData name="Kets Anthony" userId="d61c3686-5bfb-4e00-836c-5a33fa586cee" providerId="ADAL" clId="{CE5A0F65-6850-4CAE-9B8C-4642E8EF1F78}" dt="2022-11-09T10:39:44.282" v="930" actId="13926"/>
          <ac:spMkLst>
            <pc:docMk/>
            <pc:sldMk cId="4058274826" sldId="519"/>
            <ac:spMk id="2" creationId="{8B69F48F-BA6F-4419-8616-9CF8A599FBFE}"/>
          </ac:spMkLst>
        </pc:spChg>
        <pc:spChg chg="mod">
          <ac:chgData name="Kets Anthony" userId="d61c3686-5bfb-4e00-836c-5a33fa586cee" providerId="ADAL" clId="{CE5A0F65-6850-4CAE-9B8C-4642E8EF1F78}" dt="2022-11-09T10:42:00.951" v="1039" actId="255"/>
          <ac:spMkLst>
            <pc:docMk/>
            <pc:sldMk cId="4058274826" sldId="519"/>
            <ac:spMk id="3" creationId="{9AA6D430-2C31-405A-B8CD-84BB6BB13451}"/>
          </ac:spMkLst>
        </pc:spChg>
      </pc:sldChg>
      <pc:sldChg chg="modSp add mod">
        <pc:chgData name="Kets Anthony" userId="d61c3686-5bfb-4e00-836c-5a33fa586cee" providerId="ADAL" clId="{CE5A0F65-6850-4CAE-9B8C-4642E8EF1F78}" dt="2022-11-22T12:09:08.115" v="4949" actId="13926"/>
        <pc:sldMkLst>
          <pc:docMk/>
          <pc:sldMk cId="820700200" sldId="520"/>
        </pc:sldMkLst>
        <pc:spChg chg="mod">
          <ac:chgData name="Kets Anthony" userId="d61c3686-5bfb-4e00-836c-5a33fa586cee" providerId="ADAL" clId="{CE5A0F65-6850-4CAE-9B8C-4642E8EF1F78}" dt="2022-11-09T10:45:52.776" v="1042" actId="20577"/>
          <ac:spMkLst>
            <pc:docMk/>
            <pc:sldMk cId="820700200" sldId="520"/>
            <ac:spMk id="2" creationId="{762AF5E9-30DA-453E-AD76-26B94718D142}"/>
          </ac:spMkLst>
        </pc:spChg>
        <pc:spChg chg="mod">
          <ac:chgData name="Kets Anthony" userId="d61c3686-5bfb-4e00-836c-5a33fa586cee" providerId="ADAL" clId="{CE5A0F65-6850-4CAE-9B8C-4642E8EF1F78}" dt="2022-11-22T12:09:08.115" v="4949" actId="13926"/>
          <ac:spMkLst>
            <pc:docMk/>
            <pc:sldMk cId="820700200" sldId="520"/>
            <ac:spMk id="3" creationId="{32F36487-4C06-4D3C-8262-46047EB4B15C}"/>
          </ac:spMkLst>
        </pc:spChg>
      </pc:sldChg>
      <pc:sldChg chg="add del">
        <pc:chgData name="Kets Anthony" userId="d61c3686-5bfb-4e00-836c-5a33fa586cee" providerId="ADAL" clId="{CE5A0F65-6850-4CAE-9B8C-4642E8EF1F78}" dt="2022-11-09T10:49:43.435" v="1064"/>
        <pc:sldMkLst>
          <pc:docMk/>
          <pc:sldMk cId="883536519" sldId="521"/>
        </pc:sldMkLst>
      </pc:sldChg>
      <pc:sldChg chg="new del">
        <pc:chgData name="Kets Anthony" userId="d61c3686-5bfb-4e00-836c-5a33fa586cee" providerId="ADAL" clId="{CE5A0F65-6850-4CAE-9B8C-4642E8EF1F78}" dt="2022-11-18T08:13:58.662" v="1265" actId="47"/>
        <pc:sldMkLst>
          <pc:docMk/>
          <pc:sldMk cId="4078074936" sldId="521"/>
        </pc:sldMkLst>
      </pc:sldChg>
      <pc:sldChg chg="addSp delSp modSp add mod modNotesTx">
        <pc:chgData name="Kets Anthony" userId="d61c3686-5bfb-4e00-836c-5a33fa586cee" providerId="ADAL" clId="{CE5A0F65-6850-4CAE-9B8C-4642E8EF1F78}" dt="2022-11-18T09:45:17.712" v="1405" actId="6549"/>
        <pc:sldMkLst>
          <pc:docMk/>
          <pc:sldMk cId="1496714814" sldId="522"/>
        </pc:sldMkLst>
        <pc:spChg chg="add del mod">
          <ac:chgData name="Kets Anthony" userId="d61c3686-5bfb-4e00-836c-5a33fa586cee" providerId="ADAL" clId="{CE5A0F65-6850-4CAE-9B8C-4642E8EF1F78}" dt="2022-11-18T08:13:54.015" v="1264"/>
          <ac:spMkLst>
            <pc:docMk/>
            <pc:sldMk cId="1496714814" sldId="522"/>
            <ac:spMk id="4" creationId="{690057AB-D67C-4FE2-B57E-60F14CBEF9CD}"/>
          </ac:spMkLst>
        </pc:spChg>
        <pc:spChg chg="add mod">
          <ac:chgData name="Kets Anthony" userId="d61c3686-5bfb-4e00-836c-5a33fa586cee" providerId="ADAL" clId="{CE5A0F65-6850-4CAE-9B8C-4642E8EF1F78}" dt="2022-11-18T08:18:02.829" v="1288" actId="207"/>
          <ac:spMkLst>
            <pc:docMk/>
            <pc:sldMk cId="1496714814" sldId="522"/>
            <ac:spMk id="11" creationId="{DE216377-E3B8-4053-A35D-9B084A35F715}"/>
          </ac:spMkLst>
        </pc:spChg>
        <pc:spChg chg="add mod">
          <ac:chgData name="Kets Anthony" userId="d61c3686-5bfb-4e00-836c-5a33fa586cee" providerId="ADAL" clId="{CE5A0F65-6850-4CAE-9B8C-4642E8EF1F78}" dt="2022-11-18T08:17:14.061" v="1281" actId="20577"/>
          <ac:spMkLst>
            <pc:docMk/>
            <pc:sldMk cId="1496714814" sldId="522"/>
            <ac:spMk id="15" creationId="{186F7782-BFC8-418A-85C2-94A35B494D73}"/>
          </ac:spMkLst>
        </pc:spChg>
        <pc:picChg chg="del">
          <ac:chgData name="Kets Anthony" userId="d61c3686-5bfb-4e00-836c-5a33fa586cee" providerId="ADAL" clId="{CE5A0F65-6850-4CAE-9B8C-4642E8EF1F78}" dt="2022-11-18T08:13:50.901" v="1263" actId="478"/>
          <ac:picMkLst>
            <pc:docMk/>
            <pc:sldMk cId="1496714814" sldId="522"/>
            <ac:picMk id="12" creationId="{00000000-0000-0000-0000-000000000000}"/>
          </ac:picMkLst>
        </pc:picChg>
        <pc:picChg chg="add mod">
          <ac:chgData name="Kets Anthony" userId="d61c3686-5bfb-4e00-836c-5a33fa586cee" providerId="ADAL" clId="{CE5A0F65-6850-4CAE-9B8C-4642E8EF1F78}" dt="2022-11-18T08:16:03.435" v="1272" actId="1076"/>
          <ac:picMkLst>
            <pc:docMk/>
            <pc:sldMk cId="1496714814" sldId="522"/>
            <ac:picMk id="13" creationId="{1B36CFF5-F563-4B94-B74A-60DC5C74F359}"/>
          </ac:picMkLst>
        </pc:picChg>
        <pc:picChg chg="add mod">
          <ac:chgData name="Kets Anthony" userId="d61c3686-5bfb-4e00-836c-5a33fa586cee" providerId="ADAL" clId="{CE5A0F65-6850-4CAE-9B8C-4642E8EF1F78}" dt="2022-11-18T08:16:18.738" v="1275" actId="1076"/>
          <ac:picMkLst>
            <pc:docMk/>
            <pc:sldMk cId="1496714814" sldId="522"/>
            <ac:picMk id="14" creationId="{F1715E64-D785-47EE-BFB0-9EC0196E535E}"/>
          </ac:picMkLst>
        </pc:picChg>
        <pc:picChg chg="add mod">
          <ac:chgData name="Kets Anthony" userId="d61c3686-5bfb-4e00-836c-5a33fa586cee" providerId="ADAL" clId="{CE5A0F65-6850-4CAE-9B8C-4642E8EF1F78}" dt="2022-11-18T08:13:54.015" v="1264"/>
          <ac:picMkLst>
            <pc:docMk/>
            <pc:sldMk cId="1496714814" sldId="522"/>
            <ac:picMk id="1026" creationId="{19242E97-4029-4B2E-99BE-C204371AF329}"/>
          </ac:picMkLst>
        </pc:picChg>
      </pc:sldChg>
      <pc:sldChg chg="add del">
        <pc:chgData name="Kets Anthony" userId="d61c3686-5bfb-4e00-836c-5a33fa586cee" providerId="ADAL" clId="{CE5A0F65-6850-4CAE-9B8C-4642E8EF1F78}" dt="2022-11-09T10:49:43.435" v="1064"/>
        <pc:sldMkLst>
          <pc:docMk/>
          <pc:sldMk cId="2971332937" sldId="522"/>
        </pc:sldMkLst>
      </pc:sldChg>
      <pc:sldChg chg="add del">
        <pc:chgData name="Kets Anthony" userId="d61c3686-5bfb-4e00-836c-5a33fa586cee" providerId="ADAL" clId="{CE5A0F65-6850-4CAE-9B8C-4642E8EF1F78}" dt="2022-11-09T10:49:43.435" v="1064"/>
        <pc:sldMkLst>
          <pc:docMk/>
          <pc:sldMk cId="0" sldId="523"/>
        </pc:sldMkLst>
      </pc:sldChg>
      <pc:sldChg chg="new del">
        <pc:chgData name="Kets Anthony" userId="d61c3686-5bfb-4e00-836c-5a33fa586cee" providerId="ADAL" clId="{CE5A0F65-6850-4CAE-9B8C-4642E8EF1F78}" dt="2022-11-20T14:46:46.702" v="2239" actId="680"/>
        <pc:sldMkLst>
          <pc:docMk/>
          <pc:sldMk cId="2585055384" sldId="523"/>
        </pc:sldMkLst>
      </pc:sldChg>
      <pc:sldChg chg="add del">
        <pc:chgData name="Kets Anthony" userId="d61c3686-5bfb-4e00-836c-5a33fa586cee" providerId="ADAL" clId="{CE5A0F65-6850-4CAE-9B8C-4642E8EF1F78}" dt="2022-11-09T10:49:43.435" v="1064"/>
        <pc:sldMkLst>
          <pc:docMk/>
          <pc:sldMk cId="4048836462" sldId="524"/>
        </pc:sldMkLst>
      </pc:sldChg>
      <pc:sldChg chg="add del">
        <pc:chgData name="Kets Anthony" userId="d61c3686-5bfb-4e00-836c-5a33fa586cee" providerId="ADAL" clId="{CE5A0F65-6850-4CAE-9B8C-4642E8EF1F78}" dt="2022-11-09T10:49:43.435" v="1064"/>
        <pc:sldMkLst>
          <pc:docMk/>
          <pc:sldMk cId="3628722363" sldId="525"/>
        </pc:sldMkLst>
      </pc:sldChg>
      <pc:sldChg chg="add del">
        <pc:chgData name="Kets Anthony" userId="d61c3686-5bfb-4e00-836c-5a33fa586cee" providerId="ADAL" clId="{CE5A0F65-6850-4CAE-9B8C-4642E8EF1F78}" dt="2022-11-09T10:49:43.435" v="1064"/>
        <pc:sldMkLst>
          <pc:docMk/>
          <pc:sldMk cId="3709412803" sldId="526"/>
        </pc:sldMkLst>
      </pc:sldChg>
      <pc:sldChg chg="add del">
        <pc:chgData name="Kets Anthony" userId="d61c3686-5bfb-4e00-836c-5a33fa586cee" providerId="ADAL" clId="{CE5A0F65-6850-4CAE-9B8C-4642E8EF1F78}" dt="2022-11-09T10:49:43.435" v="1064"/>
        <pc:sldMkLst>
          <pc:docMk/>
          <pc:sldMk cId="3208425580" sldId="527"/>
        </pc:sldMkLst>
      </pc:sldChg>
      <pc:sldChg chg="add del">
        <pc:chgData name="Kets Anthony" userId="d61c3686-5bfb-4e00-836c-5a33fa586cee" providerId="ADAL" clId="{CE5A0F65-6850-4CAE-9B8C-4642E8EF1F78}" dt="2022-11-09T10:49:43.435" v="1064"/>
        <pc:sldMkLst>
          <pc:docMk/>
          <pc:sldMk cId="2904353746" sldId="528"/>
        </pc:sldMkLst>
      </pc:sldChg>
      <pc:sldChg chg="add del">
        <pc:chgData name="Kets Anthony" userId="d61c3686-5bfb-4e00-836c-5a33fa586cee" providerId="ADAL" clId="{CE5A0F65-6850-4CAE-9B8C-4642E8EF1F78}" dt="2022-11-09T10:49:43.435" v="1064"/>
        <pc:sldMkLst>
          <pc:docMk/>
          <pc:sldMk cId="358449277" sldId="529"/>
        </pc:sldMkLst>
      </pc:sldChg>
      <pc:sldChg chg="add del">
        <pc:chgData name="Kets Anthony" userId="d61c3686-5bfb-4e00-836c-5a33fa586cee" providerId="ADAL" clId="{CE5A0F65-6850-4CAE-9B8C-4642E8EF1F78}" dt="2022-11-09T10:49:43.435" v="1064"/>
        <pc:sldMkLst>
          <pc:docMk/>
          <pc:sldMk cId="525295006" sldId="530"/>
        </pc:sldMkLst>
      </pc:sldChg>
      <pc:sldChg chg="add del">
        <pc:chgData name="Kets Anthony" userId="d61c3686-5bfb-4e00-836c-5a33fa586cee" providerId="ADAL" clId="{CE5A0F65-6850-4CAE-9B8C-4642E8EF1F78}" dt="2022-11-09T10:49:43.435" v="1064"/>
        <pc:sldMkLst>
          <pc:docMk/>
          <pc:sldMk cId="3378736514" sldId="531"/>
        </pc:sldMkLst>
      </pc:sldChg>
      <pc:sldChg chg="add del">
        <pc:chgData name="Kets Anthony" userId="d61c3686-5bfb-4e00-836c-5a33fa586cee" providerId="ADAL" clId="{CE5A0F65-6850-4CAE-9B8C-4642E8EF1F78}" dt="2022-11-09T10:49:43.435" v="1064"/>
        <pc:sldMkLst>
          <pc:docMk/>
          <pc:sldMk cId="2921920365" sldId="532"/>
        </pc:sldMkLst>
      </pc:sldChg>
      <pc:sldChg chg="add del">
        <pc:chgData name="Kets Anthony" userId="d61c3686-5bfb-4e00-836c-5a33fa586cee" providerId="ADAL" clId="{CE5A0F65-6850-4CAE-9B8C-4642E8EF1F78}" dt="2022-11-09T10:49:43.435" v="1064"/>
        <pc:sldMkLst>
          <pc:docMk/>
          <pc:sldMk cId="1058478906" sldId="533"/>
        </pc:sldMkLst>
      </pc:sldChg>
      <pc:sldChg chg="add del">
        <pc:chgData name="Kets Anthony" userId="d61c3686-5bfb-4e00-836c-5a33fa586cee" providerId="ADAL" clId="{CE5A0F65-6850-4CAE-9B8C-4642E8EF1F78}" dt="2022-11-09T10:49:43.435" v="1064"/>
        <pc:sldMkLst>
          <pc:docMk/>
          <pc:sldMk cId="3659198636" sldId="534"/>
        </pc:sldMkLst>
      </pc:sldChg>
      <pc:sldChg chg="add del">
        <pc:chgData name="Kets Anthony" userId="d61c3686-5bfb-4e00-836c-5a33fa586cee" providerId="ADAL" clId="{CE5A0F65-6850-4CAE-9B8C-4642E8EF1F78}" dt="2022-11-09T10:49:43.435" v="1064"/>
        <pc:sldMkLst>
          <pc:docMk/>
          <pc:sldMk cId="1680950882" sldId="535"/>
        </pc:sldMkLst>
      </pc:sldChg>
      <pc:sldChg chg="add del">
        <pc:chgData name="Kets Anthony" userId="d61c3686-5bfb-4e00-836c-5a33fa586cee" providerId="ADAL" clId="{CE5A0F65-6850-4CAE-9B8C-4642E8EF1F78}" dt="2022-11-09T10:49:43.435" v="1064"/>
        <pc:sldMkLst>
          <pc:docMk/>
          <pc:sldMk cId="1537995769" sldId="536"/>
        </pc:sldMkLst>
      </pc:sldChg>
      <pc:sldChg chg="add del">
        <pc:chgData name="Kets Anthony" userId="d61c3686-5bfb-4e00-836c-5a33fa586cee" providerId="ADAL" clId="{CE5A0F65-6850-4CAE-9B8C-4642E8EF1F78}" dt="2022-11-09T10:49:43.435" v="1064"/>
        <pc:sldMkLst>
          <pc:docMk/>
          <pc:sldMk cId="2253794064" sldId="537"/>
        </pc:sldMkLst>
      </pc:sldChg>
      <pc:sldChg chg="add del">
        <pc:chgData name="Kets Anthony" userId="d61c3686-5bfb-4e00-836c-5a33fa586cee" providerId="ADAL" clId="{CE5A0F65-6850-4CAE-9B8C-4642E8EF1F78}" dt="2022-11-09T10:49:43.435" v="1064"/>
        <pc:sldMkLst>
          <pc:docMk/>
          <pc:sldMk cId="2943454233" sldId="538"/>
        </pc:sldMkLst>
      </pc:sldChg>
      <pc:sldChg chg="add del">
        <pc:chgData name="Kets Anthony" userId="d61c3686-5bfb-4e00-836c-5a33fa586cee" providerId="ADAL" clId="{CE5A0F65-6850-4CAE-9B8C-4642E8EF1F78}" dt="2022-11-09T10:49:43.435" v="1064"/>
        <pc:sldMkLst>
          <pc:docMk/>
          <pc:sldMk cId="2679846259" sldId="539"/>
        </pc:sldMkLst>
      </pc:sldChg>
      <pc:sldChg chg="add del">
        <pc:chgData name="Kets Anthony" userId="d61c3686-5bfb-4e00-836c-5a33fa586cee" providerId="ADAL" clId="{CE5A0F65-6850-4CAE-9B8C-4642E8EF1F78}" dt="2022-11-09T10:49:43.435" v="1064"/>
        <pc:sldMkLst>
          <pc:docMk/>
          <pc:sldMk cId="3256966883" sldId="540"/>
        </pc:sldMkLst>
      </pc:sldChg>
      <pc:sldChg chg="add del">
        <pc:chgData name="Kets Anthony" userId="d61c3686-5bfb-4e00-836c-5a33fa586cee" providerId="ADAL" clId="{CE5A0F65-6850-4CAE-9B8C-4642E8EF1F78}" dt="2022-11-09T10:49:43.435" v="1064"/>
        <pc:sldMkLst>
          <pc:docMk/>
          <pc:sldMk cId="3636452850" sldId="541"/>
        </pc:sldMkLst>
      </pc:sldChg>
      <pc:sldChg chg="add del">
        <pc:chgData name="Kets Anthony" userId="d61c3686-5bfb-4e00-836c-5a33fa586cee" providerId="ADAL" clId="{CE5A0F65-6850-4CAE-9B8C-4642E8EF1F78}" dt="2022-11-09T10:49:43.435" v="1064"/>
        <pc:sldMkLst>
          <pc:docMk/>
          <pc:sldMk cId="1800157288" sldId="542"/>
        </pc:sldMkLst>
      </pc:sldChg>
      <pc:sldChg chg="add del">
        <pc:chgData name="Kets Anthony" userId="d61c3686-5bfb-4e00-836c-5a33fa586cee" providerId="ADAL" clId="{CE5A0F65-6850-4CAE-9B8C-4642E8EF1F78}" dt="2022-11-09T10:49:43.435" v="1064"/>
        <pc:sldMkLst>
          <pc:docMk/>
          <pc:sldMk cId="1219285785" sldId="543"/>
        </pc:sldMkLst>
      </pc:sldChg>
      <pc:sldChg chg="add del">
        <pc:chgData name="Kets Anthony" userId="d61c3686-5bfb-4e00-836c-5a33fa586cee" providerId="ADAL" clId="{CE5A0F65-6850-4CAE-9B8C-4642E8EF1F78}" dt="2022-11-09T10:49:43.435" v="1064"/>
        <pc:sldMkLst>
          <pc:docMk/>
          <pc:sldMk cId="1082233500" sldId="544"/>
        </pc:sldMkLst>
      </pc:sldChg>
      <pc:sldChg chg="add del">
        <pc:chgData name="Kets Anthony" userId="d61c3686-5bfb-4e00-836c-5a33fa586cee" providerId="ADAL" clId="{CE5A0F65-6850-4CAE-9B8C-4642E8EF1F78}" dt="2022-11-09T10:49:43.435" v="1064"/>
        <pc:sldMkLst>
          <pc:docMk/>
          <pc:sldMk cId="715279249" sldId="545"/>
        </pc:sldMkLst>
      </pc:sldChg>
      <pc:sldChg chg="add del">
        <pc:chgData name="Kets Anthony" userId="d61c3686-5bfb-4e00-836c-5a33fa586cee" providerId="ADAL" clId="{CE5A0F65-6850-4CAE-9B8C-4642E8EF1F78}" dt="2022-11-09T10:49:43.435" v="1064"/>
        <pc:sldMkLst>
          <pc:docMk/>
          <pc:sldMk cId="3021634380" sldId="546"/>
        </pc:sldMkLst>
      </pc:sldChg>
      <pc:sldChg chg="add del">
        <pc:chgData name="Kets Anthony" userId="d61c3686-5bfb-4e00-836c-5a33fa586cee" providerId="ADAL" clId="{CE5A0F65-6850-4CAE-9B8C-4642E8EF1F78}" dt="2022-11-09T10:49:43.435" v="1064"/>
        <pc:sldMkLst>
          <pc:docMk/>
          <pc:sldMk cId="3406106373" sldId="547"/>
        </pc:sldMkLst>
      </pc:sldChg>
      <pc:sldChg chg="add del">
        <pc:chgData name="Kets Anthony" userId="d61c3686-5bfb-4e00-836c-5a33fa586cee" providerId="ADAL" clId="{CE5A0F65-6850-4CAE-9B8C-4642E8EF1F78}" dt="2022-11-09T10:49:43.435" v="1064"/>
        <pc:sldMkLst>
          <pc:docMk/>
          <pc:sldMk cId="2703059943" sldId="548"/>
        </pc:sldMkLst>
      </pc:sldChg>
      <pc:sldChg chg="add del">
        <pc:chgData name="Kets Anthony" userId="d61c3686-5bfb-4e00-836c-5a33fa586cee" providerId="ADAL" clId="{CE5A0F65-6850-4CAE-9B8C-4642E8EF1F78}" dt="2022-11-09T10:49:43.435" v="1064"/>
        <pc:sldMkLst>
          <pc:docMk/>
          <pc:sldMk cId="3200636984" sldId="549"/>
        </pc:sldMkLst>
      </pc:sldChg>
      <pc:sldChg chg="add del">
        <pc:chgData name="Kets Anthony" userId="d61c3686-5bfb-4e00-836c-5a33fa586cee" providerId="ADAL" clId="{CE5A0F65-6850-4CAE-9B8C-4642E8EF1F78}" dt="2022-11-09T10:49:43.435" v="1064"/>
        <pc:sldMkLst>
          <pc:docMk/>
          <pc:sldMk cId="1944493249" sldId="550"/>
        </pc:sldMkLst>
      </pc:sldChg>
      <pc:sldChg chg="add del">
        <pc:chgData name="Kets Anthony" userId="d61c3686-5bfb-4e00-836c-5a33fa586cee" providerId="ADAL" clId="{CE5A0F65-6850-4CAE-9B8C-4642E8EF1F78}" dt="2022-11-09T10:49:43.435" v="1064"/>
        <pc:sldMkLst>
          <pc:docMk/>
          <pc:sldMk cId="2004451428" sldId="551"/>
        </pc:sldMkLst>
      </pc:sldChg>
      <pc:sldChg chg="add del">
        <pc:chgData name="Kets Anthony" userId="d61c3686-5bfb-4e00-836c-5a33fa586cee" providerId="ADAL" clId="{CE5A0F65-6850-4CAE-9B8C-4642E8EF1F78}" dt="2022-11-09T10:49:43.435" v="1064"/>
        <pc:sldMkLst>
          <pc:docMk/>
          <pc:sldMk cId="3132337314" sldId="552"/>
        </pc:sldMkLst>
      </pc:sldChg>
      <pc:sldChg chg="add del">
        <pc:chgData name="Kets Anthony" userId="d61c3686-5bfb-4e00-836c-5a33fa586cee" providerId="ADAL" clId="{CE5A0F65-6850-4CAE-9B8C-4642E8EF1F78}" dt="2022-11-09T10:49:43.435" v="1064"/>
        <pc:sldMkLst>
          <pc:docMk/>
          <pc:sldMk cId="3856040406" sldId="553"/>
        </pc:sldMkLst>
      </pc:sldChg>
      <pc:sldChg chg="add del">
        <pc:chgData name="Kets Anthony" userId="d61c3686-5bfb-4e00-836c-5a33fa586cee" providerId="ADAL" clId="{CE5A0F65-6850-4CAE-9B8C-4642E8EF1F78}" dt="2022-11-09T10:49:43.435" v="1064"/>
        <pc:sldMkLst>
          <pc:docMk/>
          <pc:sldMk cId="2354321148" sldId="554"/>
        </pc:sldMkLst>
      </pc:sldChg>
    </pc:docChg>
  </pc:docChgLst>
  <pc:docChgLst>
    <pc:chgData name="Kets Anthony" userId="d61c3686-5bfb-4e00-836c-5a33fa586cee" providerId="ADAL" clId="{62E29300-2B00-4633-85C6-D142DB316BE8}"/>
    <pc:docChg chg="custSel delSld modSld modSection">
      <pc:chgData name="Kets Anthony" userId="d61c3686-5bfb-4e00-836c-5a33fa586cee" providerId="ADAL" clId="{62E29300-2B00-4633-85C6-D142DB316BE8}" dt="2023-06-01T08:34:48.621" v="86" actId="6549"/>
      <pc:docMkLst>
        <pc:docMk/>
      </pc:docMkLst>
      <pc:sldChg chg="modSp modAnim modNotesTx">
        <pc:chgData name="Kets Anthony" userId="d61c3686-5bfb-4e00-836c-5a33fa586cee" providerId="ADAL" clId="{62E29300-2B00-4633-85C6-D142DB316BE8}" dt="2023-06-01T08:30:11.334" v="5" actId="20577"/>
        <pc:sldMkLst>
          <pc:docMk/>
          <pc:sldMk cId="0" sldId="268"/>
        </pc:sldMkLst>
        <pc:spChg chg="mod">
          <ac:chgData name="Kets Anthony" userId="d61c3686-5bfb-4e00-836c-5a33fa586cee" providerId="ADAL" clId="{62E29300-2B00-4633-85C6-D142DB316BE8}" dt="2023-06-01T08:30:11.334" v="5" actId="20577"/>
          <ac:spMkLst>
            <pc:docMk/>
            <pc:sldMk cId="0" sldId="268"/>
            <ac:spMk id="10" creationId="{00000000-0000-0000-0000-000000000000}"/>
          </ac:spMkLst>
        </pc:spChg>
      </pc:sldChg>
      <pc:sldChg chg="del">
        <pc:chgData name="Kets Anthony" userId="d61c3686-5bfb-4e00-836c-5a33fa586cee" providerId="ADAL" clId="{62E29300-2B00-4633-85C6-D142DB316BE8}" dt="2023-06-01T08:34:00.551" v="73" actId="47"/>
        <pc:sldMkLst>
          <pc:docMk/>
          <pc:sldMk cId="520420703" sldId="274"/>
        </pc:sldMkLst>
      </pc:sldChg>
      <pc:sldChg chg="del">
        <pc:chgData name="Kets Anthony" userId="d61c3686-5bfb-4e00-836c-5a33fa586cee" providerId="ADAL" clId="{62E29300-2B00-4633-85C6-D142DB316BE8}" dt="2023-06-01T08:34:01.399" v="74" actId="47"/>
        <pc:sldMkLst>
          <pc:docMk/>
          <pc:sldMk cId="128347838" sldId="275"/>
        </pc:sldMkLst>
      </pc:sldChg>
      <pc:sldChg chg="del">
        <pc:chgData name="Kets Anthony" userId="d61c3686-5bfb-4e00-836c-5a33fa586cee" providerId="ADAL" clId="{62E29300-2B00-4633-85C6-D142DB316BE8}" dt="2023-06-01T08:34:04.263" v="78" actId="47"/>
        <pc:sldMkLst>
          <pc:docMk/>
          <pc:sldMk cId="3193813966" sldId="276"/>
        </pc:sldMkLst>
      </pc:sldChg>
      <pc:sldChg chg="del modNotes">
        <pc:chgData name="Kets Anthony" userId="d61c3686-5bfb-4e00-836c-5a33fa586cee" providerId="ADAL" clId="{62E29300-2B00-4633-85C6-D142DB316BE8}" dt="2023-06-01T08:34:05.418" v="80" actId="47"/>
        <pc:sldMkLst>
          <pc:docMk/>
          <pc:sldMk cId="3995917014" sldId="279"/>
        </pc:sldMkLst>
      </pc:sldChg>
      <pc:sldChg chg="del">
        <pc:chgData name="Kets Anthony" userId="d61c3686-5bfb-4e00-836c-5a33fa586cee" providerId="ADAL" clId="{62E29300-2B00-4633-85C6-D142DB316BE8}" dt="2023-06-01T08:34:04.874" v="79" actId="47"/>
        <pc:sldMkLst>
          <pc:docMk/>
          <pc:sldMk cId="2510619976" sldId="290"/>
        </pc:sldMkLst>
      </pc:sldChg>
      <pc:sldChg chg="del">
        <pc:chgData name="Kets Anthony" userId="d61c3686-5bfb-4e00-836c-5a33fa586cee" providerId="ADAL" clId="{62E29300-2B00-4633-85C6-D142DB316BE8}" dt="2023-06-01T08:34:07.198" v="83" actId="47"/>
        <pc:sldMkLst>
          <pc:docMk/>
          <pc:sldMk cId="762102602" sldId="298"/>
        </pc:sldMkLst>
      </pc:sldChg>
      <pc:sldChg chg="del">
        <pc:chgData name="Kets Anthony" userId="d61c3686-5bfb-4e00-836c-5a33fa586cee" providerId="ADAL" clId="{62E29300-2B00-4633-85C6-D142DB316BE8}" dt="2023-06-01T08:34:08.568" v="84" actId="47"/>
        <pc:sldMkLst>
          <pc:docMk/>
          <pc:sldMk cId="749396709" sldId="300"/>
        </pc:sldMkLst>
      </pc:sldChg>
      <pc:sldChg chg="del">
        <pc:chgData name="Kets Anthony" userId="d61c3686-5bfb-4e00-836c-5a33fa586cee" providerId="ADAL" clId="{62E29300-2B00-4633-85C6-D142DB316BE8}" dt="2023-06-01T08:34:06.002" v="81" actId="47"/>
        <pc:sldMkLst>
          <pc:docMk/>
          <pc:sldMk cId="2069705332" sldId="313"/>
        </pc:sldMkLst>
      </pc:sldChg>
      <pc:sldChg chg="del">
        <pc:chgData name="Kets Anthony" userId="d61c3686-5bfb-4e00-836c-5a33fa586cee" providerId="ADAL" clId="{62E29300-2B00-4633-85C6-D142DB316BE8}" dt="2023-06-01T08:34:06.626" v="82" actId="47"/>
        <pc:sldMkLst>
          <pc:docMk/>
          <pc:sldMk cId="3262019223" sldId="316"/>
        </pc:sldMkLst>
      </pc:sldChg>
      <pc:sldChg chg="modNotesTx">
        <pc:chgData name="Kets Anthony" userId="d61c3686-5bfb-4e00-836c-5a33fa586cee" providerId="ADAL" clId="{62E29300-2B00-4633-85C6-D142DB316BE8}" dt="2023-06-01T08:31:15.974" v="11" actId="5793"/>
        <pc:sldMkLst>
          <pc:docMk/>
          <pc:sldMk cId="1190335164" sldId="439"/>
        </pc:sldMkLst>
      </pc:sldChg>
      <pc:sldChg chg="modNotesTx">
        <pc:chgData name="Kets Anthony" userId="d61c3686-5bfb-4e00-836c-5a33fa586cee" providerId="ADAL" clId="{62E29300-2B00-4633-85C6-D142DB316BE8}" dt="2023-06-01T08:33:02.004" v="28" actId="6549"/>
        <pc:sldMkLst>
          <pc:docMk/>
          <pc:sldMk cId="4151868432" sldId="442"/>
        </pc:sldMkLst>
      </pc:sldChg>
      <pc:sldChg chg="modNotesTx">
        <pc:chgData name="Kets Anthony" userId="d61c3686-5bfb-4e00-836c-5a33fa586cee" providerId="ADAL" clId="{62E29300-2B00-4633-85C6-D142DB316BE8}" dt="2023-06-01T08:31:09.111" v="9" actId="6549"/>
        <pc:sldMkLst>
          <pc:docMk/>
          <pc:sldMk cId="834519414" sldId="443"/>
        </pc:sldMkLst>
      </pc:sldChg>
      <pc:sldChg chg="modNotesTx">
        <pc:chgData name="Kets Anthony" userId="d61c3686-5bfb-4e00-836c-5a33fa586cee" providerId="ADAL" clId="{62E29300-2B00-4633-85C6-D142DB316BE8}" dt="2023-06-01T08:31:59.263" v="16" actId="20577"/>
        <pc:sldMkLst>
          <pc:docMk/>
          <pc:sldMk cId="2289054552" sldId="444"/>
        </pc:sldMkLst>
      </pc:sldChg>
      <pc:sldChg chg="modNotesTx">
        <pc:chgData name="Kets Anthony" userId="d61c3686-5bfb-4e00-836c-5a33fa586cee" providerId="ADAL" clId="{62E29300-2B00-4633-85C6-D142DB316BE8}" dt="2023-06-01T08:30:56.493" v="8" actId="5793"/>
        <pc:sldMkLst>
          <pc:docMk/>
          <pc:sldMk cId="4002079314" sldId="446"/>
        </pc:sldMkLst>
      </pc:sldChg>
      <pc:sldChg chg="modNotesTx">
        <pc:chgData name="Kets Anthony" userId="d61c3686-5bfb-4e00-836c-5a33fa586cee" providerId="ADAL" clId="{62E29300-2B00-4633-85C6-D142DB316BE8}" dt="2023-06-01T08:32:05.758" v="17" actId="20577"/>
        <pc:sldMkLst>
          <pc:docMk/>
          <pc:sldMk cId="1618322765" sldId="447"/>
        </pc:sldMkLst>
      </pc:sldChg>
      <pc:sldChg chg="del">
        <pc:chgData name="Kets Anthony" userId="d61c3686-5bfb-4e00-836c-5a33fa586cee" providerId="ADAL" clId="{62E29300-2B00-4633-85C6-D142DB316BE8}" dt="2023-06-01T08:34:02.345" v="75" actId="47"/>
        <pc:sldMkLst>
          <pc:docMk/>
          <pc:sldMk cId="269392340" sldId="450"/>
        </pc:sldMkLst>
      </pc:sldChg>
      <pc:sldChg chg="modNotesTx">
        <pc:chgData name="Kets Anthony" userId="d61c3686-5bfb-4e00-836c-5a33fa586cee" providerId="ADAL" clId="{62E29300-2B00-4633-85C6-D142DB316BE8}" dt="2023-06-01T08:32:10.965" v="19" actId="5793"/>
        <pc:sldMkLst>
          <pc:docMk/>
          <pc:sldMk cId="1237478453" sldId="475"/>
        </pc:sldMkLst>
      </pc:sldChg>
      <pc:sldChg chg="modNotesTx">
        <pc:chgData name="Kets Anthony" userId="d61c3686-5bfb-4e00-836c-5a33fa586cee" providerId="ADAL" clId="{62E29300-2B00-4633-85C6-D142DB316BE8}" dt="2023-06-01T08:31:22.395" v="12" actId="20577"/>
        <pc:sldMkLst>
          <pc:docMk/>
          <pc:sldMk cId="1345377761" sldId="477"/>
        </pc:sldMkLst>
      </pc:sldChg>
      <pc:sldChg chg="modNotesTx">
        <pc:chgData name="Kets Anthony" userId="d61c3686-5bfb-4e00-836c-5a33fa586cee" providerId="ADAL" clId="{62E29300-2B00-4633-85C6-D142DB316BE8}" dt="2023-06-01T08:32:24.386" v="21" actId="20577"/>
        <pc:sldMkLst>
          <pc:docMk/>
          <pc:sldMk cId="794173604" sldId="478"/>
        </pc:sldMkLst>
      </pc:sldChg>
      <pc:sldChg chg="modNotesTx">
        <pc:chgData name="Kets Anthony" userId="d61c3686-5bfb-4e00-836c-5a33fa586cee" providerId="ADAL" clId="{62E29300-2B00-4633-85C6-D142DB316BE8}" dt="2023-06-01T08:32:17.894" v="20" actId="6549"/>
        <pc:sldMkLst>
          <pc:docMk/>
          <pc:sldMk cId="1995464845" sldId="479"/>
        </pc:sldMkLst>
      </pc:sldChg>
      <pc:sldChg chg="modNotesTx">
        <pc:chgData name="Kets Anthony" userId="d61c3686-5bfb-4e00-836c-5a33fa586cee" providerId="ADAL" clId="{62E29300-2B00-4633-85C6-D142DB316BE8}" dt="2023-06-01T08:32:28.137" v="22" actId="20577"/>
        <pc:sldMkLst>
          <pc:docMk/>
          <pc:sldMk cId="1723407261" sldId="480"/>
        </pc:sldMkLst>
      </pc:sldChg>
      <pc:sldChg chg="modNotesTx">
        <pc:chgData name="Kets Anthony" userId="d61c3686-5bfb-4e00-836c-5a33fa586cee" providerId="ADAL" clId="{62E29300-2B00-4633-85C6-D142DB316BE8}" dt="2023-06-01T08:32:37.499" v="23" actId="6549"/>
        <pc:sldMkLst>
          <pc:docMk/>
          <pc:sldMk cId="408065277" sldId="482"/>
        </pc:sldMkLst>
      </pc:sldChg>
      <pc:sldChg chg="modNotesTx">
        <pc:chgData name="Kets Anthony" userId="d61c3686-5bfb-4e00-836c-5a33fa586cee" providerId="ADAL" clId="{62E29300-2B00-4633-85C6-D142DB316BE8}" dt="2023-06-01T08:32:50.746" v="26" actId="6549"/>
        <pc:sldMkLst>
          <pc:docMk/>
          <pc:sldMk cId="277946395" sldId="483"/>
        </pc:sldMkLst>
      </pc:sldChg>
      <pc:sldChg chg="modNotesTx">
        <pc:chgData name="Kets Anthony" userId="d61c3686-5bfb-4e00-836c-5a33fa586cee" providerId="ADAL" clId="{62E29300-2B00-4633-85C6-D142DB316BE8}" dt="2023-06-01T08:33:18.456" v="33" actId="20577"/>
        <pc:sldMkLst>
          <pc:docMk/>
          <pc:sldMk cId="361446112" sldId="485"/>
        </pc:sldMkLst>
      </pc:sldChg>
      <pc:sldChg chg="modNotesTx">
        <pc:chgData name="Kets Anthony" userId="d61c3686-5bfb-4e00-836c-5a33fa586cee" providerId="ADAL" clId="{62E29300-2B00-4633-85C6-D142DB316BE8}" dt="2023-06-01T08:33:07.619" v="29" actId="6549"/>
        <pc:sldMkLst>
          <pc:docMk/>
          <pc:sldMk cId="1962589741" sldId="486"/>
        </pc:sldMkLst>
      </pc:sldChg>
      <pc:sldChg chg="modNotesTx">
        <pc:chgData name="Kets Anthony" userId="d61c3686-5bfb-4e00-836c-5a33fa586cee" providerId="ADAL" clId="{62E29300-2B00-4633-85C6-D142DB316BE8}" dt="2023-06-01T08:33:13.148" v="31" actId="20577"/>
        <pc:sldMkLst>
          <pc:docMk/>
          <pc:sldMk cId="1256217402" sldId="487"/>
        </pc:sldMkLst>
      </pc:sldChg>
      <pc:sldChg chg="modNotesTx">
        <pc:chgData name="Kets Anthony" userId="d61c3686-5bfb-4e00-836c-5a33fa586cee" providerId="ADAL" clId="{62E29300-2B00-4633-85C6-D142DB316BE8}" dt="2023-06-01T08:33:25.343" v="66" actId="5793"/>
        <pc:sldMkLst>
          <pc:docMk/>
          <pc:sldMk cId="526791968" sldId="490"/>
        </pc:sldMkLst>
      </pc:sldChg>
      <pc:sldChg chg="modNotesTx">
        <pc:chgData name="Kets Anthony" userId="d61c3686-5bfb-4e00-836c-5a33fa586cee" providerId="ADAL" clId="{62E29300-2B00-4633-85C6-D142DB316BE8}" dt="2023-06-01T08:33:30.516" v="67" actId="6549"/>
        <pc:sldMkLst>
          <pc:docMk/>
          <pc:sldMk cId="1330180309" sldId="492"/>
        </pc:sldMkLst>
      </pc:sldChg>
      <pc:sldChg chg="modNotesTx">
        <pc:chgData name="Kets Anthony" userId="d61c3686-5bfb-4e00-836c-5a33fa586cee" providerId="ADAL" clId="{62E29300-2B00-4633-85C6-D142DB316BE8}" dt="2023-06-01T08:32:43.878" v="25" actId="5793"/>
        <pc:sldMkLst>
          <pc:docMk/>
          <pc:sldMk cId="1820907825" sldId="494"/>
        </pc:sldMkLst>
      </pc:sldChg>
      <pc:sldChg chg="modNotesTx">
        <pc:chgData name="Kets Anthony" userId="d61c3686-5bfb-4e00-836c-5a33fa586cee" providerId="ADAL" clId="{62E29300-2B00-4633-85C6-D142DB316BE8}" dt="2023-06-01T08:33:37.132" v="68" actId="6549"/>
        <pc:sldMkLst>
          <pc:docMk/>
          <pc:sldMk cId="2068299397" sldId="498"/>
        </pc:sldMkLst>
      </pc:sldChg>
      <pc:sldChg chg="modNotesTx">
        <pc:chgData name="Kets Anthony" userId="d61c3686-5bfb-4e00-836c-5a33fa586cee" providerId="ADAL" clId="{62E29300-2B00-4633-85C6-D142DB316BE8}" dt="2023-06-01T08:34:23.875" v="85" actId="20577"/>
        <pc:sldMkLst>
          <pc:docMk/>
          <pc:sldMk cId="1121403773" sldId="502"/>
        </pc:sldMkLst>
      </pc:sldChg>
      <pc:sldChg chg="modNotesTx">
        <pc:chgData name="Kets Anthony" userId="d61c3686-5bfb-4e00-836c-5a33fa586cee" providerId="ADAL" clId="{62E29300-2B00-4633-85C6-D142DB316BE8}" dt="2023-06-01T08:33:43.100" v="70" actId="20577"/>
        <pc:sldMkLst>
          <pc:docMk/>
          <pc:sldMk cId="1782784711" sldId="503"/>
        </pc:sldMkLst>
      </pc:sldChg>
      <pc:sldChg chg="modNotesTx">
        <pc:chgData name="Kets Anthony" userId="d61c3686-5bfb-4e00-836c-5a33fa586cee" providerId="ADAL" clId="{62E29300-2B00-4633-85C6-D142DB316BE8}" dt="2023-06-01T08:30:42.948" v="6" actId="20577"/>
        <pc:sldMkLst>
          <pc:docMk/>
          <pc:sldMk cId="2522577769" sldId="505"/>
        </pc:sldMkLst>
      </pc:sldChg>
      <pc:sldChg chg="del">
        <pc:chgData name="Kets Anthony" userId="d61c3686-5bfb-4e00-836c-5a33fa586cee" providerId="ADAL" clId="{62E29300-2B00-4633-85C6-D142DB316BE8}" dt="2023-06-01T08:31:41.501" v="14" actId="2696"/>
        <pc:sldMkLst>
          <pc:docMk/>
          <pc:sldMk cId="1481514246" sldId="507"/>
        </pc:sldMkLst>
      </pc:sldChg>
      <pc:sldChg chg="del">
        <pc:chgData name="Kets Anthony" userId="d61c3686-5bfb-4e00-836c-5a33fa586cee" providerId="ADAL" clId="{62E29300-2B00-4633-85C6-D142DB316BE8}" dt="2023-06-01T08:31:44.817" v="15" actId="2696"/>
        <pc:sldMkLst>
          <pc:docMk/>
          <pc:sldMk cId="1725769520" sldId="508"/>
        </pc:sldMkLst>
      </pc:sldChg>
      <pc:sldChg chg="modNotesTx">
        <pc:chgData name="Kets Anthony" userId="d61c3686-5bfb-4e00-836c-5a33fa586cee" providerId="ADAL" clId="{62E29300-2B00-4633-85C6-D142DB316BE8}" dt="2023-06-01T08:32:55.629" v="27" actId="6549"/>
        <pc:sldMkLst>
          <pc:docMk/>
          <pc:sldMk cId="1854477644" sldId="509"/>
        </pc:sldMkLst>
      </pc:sldChg>
      <pc:sldChg chg="del">
        <pc:chgData name="Kets Anthony" userId="d61c3686-5bfb-4e00-836c-5a33fa586cee" providerId="ADAL" clId="{62E29300-2B00-4633-85C6-D142DB316BE8}" dt="2023-06-01T08:34:03.052" v="76" actId="47"/>
        <pc:sldMkLst>
          <pc:docMk/>
          <pc:sldMk cId="2204919102" sldId="514"/>
        </pc:sldMkLst>
      </pc:sldChg>
      <pc:sldChg chg="del">
        <pc:chgData name="Kets Anthony" userId="d61c3686-5bfb-4e00-836c-5a33fa586cee" providerId="ADAL" clId="{62E29300-2B00-4633-85C6-D142DB316BE8}" dt="2023-06-01T08:34:03.624" v="77" actId="47"/>
        <pc:sldMkLst>
          <pc:docMk/>
          <pc:sldMk cId="1850333515" sldId="515"/>
        </pc:sldMkLst>
      </pc:sldChg>
      <pc:sldChg chg="del">
        <pc:chgData name="Kets Anthony" userId="d61c3686-5bfb-4e00-836c-5a33fa586cee" providerId="ADAL" clId="{62E29300-2B00-4633-85C6-D142DB316BE8}" dt="2023-06-01T08:33:54.571" v="71" actId="47"/>
        <pc:sldMkLst>
          <pc:docMk/>
          <pc:sldMk cId="815557195" sldId="516"/>
        </pc:sldMkLst>
      </pc:sldChg>
      <pc:sldChg chg="modNotesTx">
        <pc:chgData name="Kets Anthony" userId="d61c3686-5bfb-4e00-836c-5a33fa586cee" providerId="ADAL" clId="{62E29300-2B00-4633-85C6-D142DB316BE8}" dt="2023-06-01T08:31:30.871" v="13" actId="20577"/>
        <pc:sldMkLst>
          <pc:docMk/>
          <pc:sldMk cId="1014439162" sldId="518"/>
        </pc:sldMkLst>
      </pc:sldChg>
      <pc:sldChg chg="del">
        <pc:chgData name="Kets Anthony" userId="d61c3686-5bfb-4e00-836c-5a33fa586cee" providerId="ADAL" clId="{62E29300-2B00-4633-85C6-D142DB316BE8}" dt="2023-06-01T08:33:59.014" v="72" actId="47"/>
        <pc:sldMkLst>
          <pc:docMk/>
          <pc:sldMk cId="820700200" sldId="520"/>
        </pc:sldMkLst>
      </pc:sldChg>
      <pc:sldChg chg="modSp mod modNotesTx">
        <pc:chgData name="Kets Anthony" userId="d61c3686-5bfb-4e00-836c-5a33fa586cee" providerId="ADAL" clId="{62E29300-2B00-4633-85C6-D142DB316BE8}" dt="2023-06-01T08:34:48.621" v="86" actId="6549"/>
        <pc:sldMkLst>
          <pc:docMk/>
          <pc:sldMk cId="1496714814" sldId="522"/>
        </pc:sldMkLst>
        <pc:spChg chg="mod">
          <ac:chgData name="Kets Anthony" userId="d61c3686-5bfb-4e00-836c-5a33fa586cee" providerId="ADAL" clId="{62E29300-2B00-4633-85C6-D142DB316BE8}" dt="2023-06-01T08:34:48.621" v="86" actId="6549"/>
          <ac:spMkLst>
            <pc:docMk/>
            <pc:sldMk cId="1496714814" sldId="522"/>
            <ac:spMk id="11" creationId="{DE216377-E3B8-4053-A35D-9B084A35F715}"/>
          </ac:spMkLst>
        </pc:spChg>
      </pc:sldChg>
    </pc:docChg>
  </pc:docChgLst>
  <pc:docChgLst>
    <pc:chgData name="Anthony Kets" userId="d61c3686-5bfb-4e00-836c-5a33fa586cee" providerId="ADAL" clId="{B644F1D8-6B17-4B5A-BC0B-23B987ECF8AF}"/>
    <pc:docChg chg="delSld modSld modSection">
      <pc:chgData name="Anthony Kets" userId="d61c3686-5bfb-4e00-836c-5a33fa586cee" providerId="ADAL" clId="{B644F1D8-6B17-4B5A-BC0B-23B987ECF8AF}" dt="2018-12-18T05:51:40.765" v="237" actId="2696"/>
      <pc:docMkLst>
        <pc:docMk/>
      </pc:docMkLst>
      <pc:sldChg chg="modSp modAnim">
        <pc:chgData name="Anthony Kets" userId="d61c3686-5bfb-4e00-836c-5a33fa586cee" providerId="ADAL" clId="{B644F1D8-6B17-4B5A-BC0B-23B987ECF8AF}" dt="2018-12-17T14:49:10.683" v="27" actId="207"/>
        <pc:sldMkLst>
          <pc:docMk/>
          <pc:sldMk cId="0" sldId="268"/>
        </pc:sldMkLst>
        <pc:spChg chg="mod">
          <ac:chgData name="Anthony Kets" userId="d61c3686-5bfb-4e00-836c-5a33fa586cee" providerId="ADAL" clId="{B644F1D8-6B17-4B5A-BC0B-23B987ECF8AF}" dt="2018-12-17T14:49:10.683" v="27" actId="207"/>
          <ac:spMkLst>
            <pc:docMk/>
            <pc:sldMk cId="0" sldId="268"/>
            <ac:spMk id="10" creationId="{00000000-0000-0000-0000-000000000000}"/>
          </ac:spMkLst>
        </pc:spChg>
      </pc:sldChg>
      <pc:sldChg chg="modNotesTx">
        <pc:chgData name="Anthony Kets" userId="d61c3686-5bfb-4e00-836c-5a33fa586cee" providerId="ADAL" clId="{B644F1D8-6B17-4B5A-BC0B-23B987ECF8AF}" dt="2018-12-18T05:41:45.022" v="236" actId="115"/>
        <pc:sldMkLst>
          <pc:docMk/>
          <pc:sldMk cId="4002079314" sldId="446"/>
        </pc:sldMkLst>
      </pc:sldChg>
      <pc:sldChg chg="modNotesTx">
        <pc:chgData name="Anthony Kets" userId="d61c3686-5bfb-4e00-836c-5a33fa586cee" providerId="ADAL" clId="{B644F1D8-6B17-4B5A-BC0B-23B987ECF8AF}" dt="2018-12-18T05:06:04.151" v="136" actId="20577"/>
        <pc:sldMkLst>
          <pc:docMk/>
          <pc:sldMk cId="1962589741" sldId="486"/>
        </pc:sldMkLst>
      </pc:sldChg>
      <pc:sldChg chg="del">
        <pc:chgData name="Anthony Kets" userId="d61c3686-5bfb-4e00-836c-5a33fa586cee" providerId="ADAL" clId="{B644F1D8-6B17-4B5A-BC0B-23B987ECF8AF}" dt="2018-12-18T05:51:40.765" v="237" actId="2696"/>
        <pc:sldMkLst>
          <pc:docMk/>
          <pc:sldMk cId="240449172" sldId="497"/>
        </pc:sldMkLst>
      </pc:sldChg>
      <pc:sldChg chg="modSp">
        <pc:chgData name="Anthony Kets" userId="d61c3686-5bfb-4e00-836c-5a33fa586cee" providerId="ADAL" clId="{B644F1D8-6B17-4B5A-BC0B-23B987ECF8AF}" dt="2018-12-18T05:05:07.669" v="115" actId="113"/>
        <pc:sldMkLst>
          <pc:docMk/>
          <pc:sldMk cId="1121403773" sldId="502"/>
        </pc:sldMkLst>
        <pc:spChg chg="mod">
          <ac:chgData name="Anthony Kets" userId="d61c3686-5bfb-4e00-836c-5a33fa586cee" providerId="ADAL" clId="{B644F1D8-6B17-4B5A-BC0B-23B987ECF8AF}" dt="2018-12-18T05:05:07.669" v="115" actId="113"/>
          <ac:spMkLst>
            <pc:docMk/>
            <pc:sldMk cId="1121403773" sldId="502"/>
            <ac:spMk id="3" creationId="{00000000-0000-0000-0000-000000000000}"/>
          </ac:spMkLst>
        </pc:spChg>
      </pc:sldChg>
      <pc:sldChg chg="modSp modAnim">
        <pc:chgData name="Anthony Kets" userId="d61c3686-5bfb-4e00-836c-5a33fa586cee" providerId="ADAL" clId="{B644F1D8-6B17-4B5A-BC0B-23B987ECF8AF}" dt="2018-12-17T15:03:02.008" v="28" actId="6549"/>
        <pc:sldMkLst>
          <pc:docMk/>
          <pc:sldMk cId="1481514246" sldId="507"/>
        </pc:sldMkLst>
        <pc:spChg chg="mod">
          <ac:chgData name="Anthony Kets" userId="d61c3686-5bfb-4e00-836c-5a33fa586cee" providerId="ADAL" clId="{B644F1D8-6B17-4B5A-BC0B-23B987ECF8AF}" dt="2018-12-17T15:03:02.008" v="28" actId="6549"/>
          <ac:spMkLst>
            <pc:docMk/>
            <pc:sldMk cId="1481514246" sldId="507"/>
            <ac:spMk id="3" creationId="{733DBCC8-3A08-4AB0-B2E9-CE599539EEEB}"/>
          </ac:spMkLst>
        </pc:spChg>
      </pc:sldChg>
      <pc:sldChg chg="modSp modAnim">
        <pc:chgData name="Anthony Kets" userId="d61c3686-5bfb-4e00-836c-5a33fa586cee" providerId="ADAL" clId="{B644F1D8-6B17-4B5A-BC0B-23B987ECF8AF}" dt="2018-12-18T05:40:34.807" v="234" actId="5793"/>
        <pc:sldMkLst>
          <pc:docMk/>
          <pc:sldMk cId="815557195" sldId="516"/>
        </pc:sldMkLst>
        <pc:spChg chg="mod">
          <ac:chgData name="Anthony Kets" userId="d61c3686-5bfb-4e00-836c-5a33fa586cee" providerId="ADAL" clId="{B644F1D8-6B17-4B5A-BC0B-23B987ECF8AF}" dt="2018-12-18T05:40:34.807" v="234" actId="5793"/>
          <ac:spMkLst>
            <pc:docMk/>
            <pc:sldMk cId="815557195" sldId="516"/>
            <ac:spMk id="3" creationId="{1BFCF8F9-8ECF-4BF7-B3E5-E55AD4B7AC47}"/>
          </ac:spMkLst>
        </pc:spChg>
      </pc:sldChg>
    </pc:docChg>
  </pc:docChgLst>
  <pc:docChgLst>
    <pc:chgData name="Anthony Kets" userId="d61c3686-5bfb-4e00-836c-5a33fa586cee" providerId="ADAL" clId="{A8A0B3C8-7C9D-4F41-9F7D-4E465AAE5D29}"/>
    <pc:docChg chg="delSld modSld modSection">
      <pc:chgData name="Anthony Kets" userId="d61c3686-5bfb-4e00-836c-5a33fa586cee" providerId="ADAL" clId="{A8A0B3C8-7C9D-4F41-9F7D-4E465AAE5D29}" dt="2018-12-13T13:35:44.597" v="102" actId="255"/>
      <pc:docMkLst>
        <pc:docMk/>
      </pc:docMkLst>
      <pc:sldChg chg="modSp">
        <pc:chgData name="Anthony Kets" userId="d61c3686-5bfb-4e00-836c-5a33fa586cee" providerId="ADAL" clId="{A8A0B3C8-7C9D-4F41-9F7D-4E465AAE5D29}" dt="2018-12-13T13:35:44.597" v="102" actId="255"/>
        <pc:sldMkLst>
          <pc:docMk/>
          <pc:sldMk cId="2687129575" sldId="256"/>
        </pc:sldMkLst>
        <pc:spChg chg="mod">
          <ac:chgData name="Anthony Kets" userId="d61c3686-5bfb-4e00-836c-5a33fa586cee" providerId="ADAL" clId="{A8A0B3C8-7C9D-4F41-9F7D-4E465AAE5D29}" dt="2018-12-13T13:35:44.597" v="102" actId="255"/>
          <ac:spMkLst>
            <pc:docMk/>
            <pc:sldMk cId="2687129575" sldId="256"/>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6A937DD8-B20A-47A6-AA94-FD478FAA3C28}" type="datetimeFigureOut">
              <a:rPr lang="nl-BE" smtClean="0"/>
              <a:pPr/>
              <a:t>2023-06-09</a:t>
            </a:fld>
            <a:endParaRPr lang="nl-BE"/>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3177" tIns="46589" rIns="93177" bIns="46589"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indent="0">
              <a:buFontTx/>
              <a:buNone/>
            </a:pPr>
            <a:endParaRPr lang="nl-BE" dirty="0"/>
          </a:p>
          <a:p>
            <a:pPr marL="171450" indent="-171450">
              <a:buFontTx/>
              <a:buChar char="-"/>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extLst>
      <p:ext uri="{BB962C8B-B14F-4D97-AF65-F5344CB8AC3E}">
        <p14:creationId xmlns:p14="http://schemas.microsoft.com/office/powerpoint/2010/main" val="224320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10</a:t>
            </a:fld>
            <a:endParaRPr lang="nl-BE"/>
          </a:p>
        </p:txBody>
      </p:sp>
    </p:spTree>
    <p:extLst>
      <p:ext uri="{BB962C8B-B14F-4D97-AF65-F5344CB8AC3E}">
        <p14:creationId xmlns:p14="http://schemas.microsoft.com/office/powerpoint/2010/main" val="42301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11</a:t>
            </a:fld>
            <a:endParaRPr lang="nl-BE"/>
          </a:p>
        </p:txBody>
      </p:sp>
    </p:spTree>
    <p:extLst>
      <p:ext uri="{BB962C8B-B14F-4D97-AF65-F5344CB8AC3E}">
        <p14:creationId xmlns:p14="http://schemas.microsoft.com/office/powerpoint/2010/main" val="9488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12</a:t>
            </a:fld>
            <a:endParaRPr lang="nl-BE"/>
          </a:p>
        </p:txBody>
      </p:sp>
    </p:spTree>
    <p:extLst>
      <p:ext uri="{BB962C8B-B14F-4D97-AF65-F5344CB8AC3E}">
        <p14:creationId xmlns:p14="http://schemas.microsoft.com/office/powerpoint/2010/main" val="2390757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13</a:t>
            </a:fld>
            <a:endParaRPr lang="nl-BE"/>
          </a:p>
        </p:txBody>
      </p:sp>
    </p:spTree>
    <p:extLst>
      <p:ext uri="{BB962C8B-B14F-4D97-AF65-F5344CB8AC3E}">
        <p14:creationId xmlns:p14="http://schemas.microsoft.com/office/powerpoint/2010/main" val="263858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14</a:t>
            </a:fld>
            <a:endParaRPr lang="nl-BE"/>
          </a:p>
        </p:txBody>
      </p:sp>
    </p:spTree>
    <p:extLst>
      <p:ext uri="{BB962C8B-B14F-4D97-AF65-F5344CB8AC3E}">
        <p14:creationId xmlns:p14="http://schemas.microsoft.com/office/powerpoint/2010/main" val="1662494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15</a:t>
            </a:fld>
            <a:endParaRPr lang="nl-BE"/>
          </a:p>
        </p:txBody>
      </p:sp>
    </p:spTree>
    <p:extLst>
      <p:ext uri="{BB962C8B-B14F-4D97-AF65-F5344CB8AC3E}">
        <p14:creationId xmlns:p14="http://schemas.microsoft.com/office/powerpoint/2010/main" val="2068722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000"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16</a:t>
            </a:fld>
            <a:endParaRPr lang="nl-BE"/>
          </a:p>
        </p:txBody>
      </p:sp>
    </p:spTree>
    <p:extLst>
      <p:ext uri="{BB962C8B-B14F-4D97-AF65-F5344CB8AC3E}">
        <p14:creationId xmlns:p14="http://schemas.microsoft.com/office/powerpoint/2010/main" val="525534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aseline="0" dirty="0"/>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17</a:t>
            </a:fld>
            <a:endParaRPr lang="nl-BE"/>
          </a:p>
        </p:txBody>
      </p:sp>
    </p:spTree>
    <p:extLst>
      <p:ext uri="{BB962C8B-B14F-4D97-AF65-F5344CB8AC3E}">
        <p14:creationId xmlns:p14="http://schemas.microsoft.com/office/powerpoint/2010/main" val="1064896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18</a:t>
            </a:fld>
            <a:endParaRPr lang="nl-BE"/>
          </a:p>
        </p:txBody>
      </p:sp>
    </p:spTree>
    <p:extLst>
      <p:ext uri="{BB962C8B-B14F-4D97-AF65-F5344CB8AC3E}">
        <p14:creationId xmlns:p14="http://schemas.microsoft.com/office/powerpoint/2010/main" val="46404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19</a:t>
            </a:fld>
            <a:endParaRPr lang="nl-BE"/>
          </a:p>
        </p:txBody>
      </p:sp>
    </p:spTree>
    <p:extLst>
      <p:ext uri="{BB962C8B-B14F-4D97-AF65-F5344CB8AC3E}">
        <p14:creationId xmlns:p14="http://schemas.microsoft.com/office/powerpoint/2010/main" val="363980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4188301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20</a:t>
            </a:fld>
            <a:endParaRPr lang="nl-BE"/>
          </a:p>
        </p:txBody>
      </p:sp>
    </p:spTree>
    <p:extLst>
      <p:ext uri="{BB962C8B-B14F-4D97-AF65-F5344CB8AC3E}">
        <p14:creationId xmlns:p14="http://schemas.microsoft.com/office/powerpoint/2010/main" val="208361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21</a:t>
            </a:fld>
            <a:endParaRPr lang="nl-BE"/>
          </a:p>
        </p:txBody>
      </p:sp>
    </p:spTree>
    <p:extLst>
      <p:ext uri="{BB962C8B-B14F-4D97-AF65-F5344CB8AC3E}">
        <p14:creationId xmlns:p14="http://schemas.microsoft.com/office/powerpoint/2010/main" val="668128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22</a:t>
            </a:fld>
            <a:endParaRPr lang="nl-BE"/>
          </a:p>
        </p:txBody>
      </p:sp>
    </p:spTree>
    <p:extLst>
      <p:ext uri="{BB962C8B-B14F-4D97-AF65-F5344CB8AC3E}">
        <p14:creationId xmlns:p14="http://schemas.microsoft.com/office/powerpoint/2010/main" val="40889888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lvl="1" indent="0">
              <a:buFontTx/>
              <a:buNone/>
            </a:pPr>
            <a:r>
              <a:rPr lang="nl-BE" dirty="0"/>
              <a:t>  </a:t>
            </a:r>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23</a:t>
            </a:fld>
            <a:endParaRPr lang="nl-BE"/>
          </a:p>
        </p:txBody>
      </p:sp>
    </p:spTree>
    <p:extLst>
      <p:ext uri="{BB962C8B-B14F-4D97-AF65-F5344CB8AC3E}">
        <p14:creationId xmlns:p14="http://schemas.microsoft.com/office/powerpoint/2010/main" val="15473086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24</a:t>
            </a:fld>
            <a:endParaRPr lang="nl-BE"/>
          </a:p>
        </p:txBody>
      </p:sp>
    </p:spTree>
    <p:extLst>
      <p:ext uri="{BB962C8B-B14F-4D97-AF65-F5344CB8AC3E}">
        <p14:creationId xmlns:p14="http://schemas.microsoft.com/office/powerpoint/2010/main" val="2619832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25</a:t>
            </a:fld>
            <a:endParaRPr lang="nl-BE"/>
          </a:p>
        </p:txBody>
      </p:sp>
    </p:spTree>
    <p:extLst>
      <p:ext uri="{BB962C8B-B14F-4D97-AF65-F5344CB8AC3E}">
        <p14:creationId xmlns:p14="http://schemas.microsoft.com/office/powerpoint/2010/main" val="2044442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26</a:t>
            </a:fld>
            <a:endParaRPr lang="nl-BE"/>
          </a:p>
        </p:txBody>
      </p:sp>
    </p:spTree>
    <p:extLst>
      <p:ext uri="{BB962C8B-B14F-4D97-AF65-F5344CB8AC3E}">
        <p14:creationId xmlns:p14="http://schemas.microsoft.com/office/powerpoint/2010/main" val="1334141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31774">
              <a:defRPr/>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27</a:t>
            </a:fld>
            <a:endParaRPr lang="nl-BE"/>
          </a:p>
        </p:txBody>
      </p:sp>
    </p:spTree>
    <p:extLst>
      <p:ext uri="{BB962C8B-B14F-4D97-AF65-F5344CB8AC3E}">
        <p14:creationId xmlns:p14="http://schemas.microsoft.com/office/powerpoint/2010/main" val="17410506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28</a:t>
            </a:fld>
            <a:endParaRPr lang="nl-BE"/>
          </a:p>
        </p:txBody>
      </p:sp>
    </p:spTree>
    <p:extLst>
      <p:ext uri="{BB962C8B-B14F-4D97-AF65-F5344CB8AC3E}">
        <p14:creationId xmlns:p14="http://schemas.microsoft.com/office/powerpoint/2010/main" val="1865013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29</a:t>
            </a:fld>
            <a:endParaRPr lang="nl-BE"/>
          </a:p>
        </p:txBody>
      </p:sp>
    </p:spTree>
    <p:extLst>
      <p:ext uri="{BB962C8B-B14F-4D97-AF65-F5344CB8AC3E}">
        <p14:creationId xmlns:p14="http://schemas.microsoft.com/office/powerpoint/2010/main" val="348914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5081106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30</a:t>
            </a:fld>
            <a:endParaRPr lang="nl-BE"/>
          </a:p>
        </p:txBody>
      </p:sp>
    </p:spTree>
    <p:extLst>
      <p:ext uri="{BB962C8B-B14F-4D97-AF65-F5344CB8AC3E}">
        <p14:creationId xmlns:p14="http://schemas.microsoft.com/office/powerpoint/2010/main" val="10356880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endParaRPr lang="nl-NL"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31</a:t>
            </a:fld>
            <a:endParaRPr lang="nl-BE"/>
          </a:p>
        </p:txBody>
      </p:sp>
    </p:spTree>
    <p:extLst>
      <p:ext uri="{BB962C8B-B14F-4D97-AF65-F5344CB8AC3E}">
        <p14:creationId xmlns:p14="http://schemas.microsoft.com/office/powerpoint/2010/main" val="2926479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32</a:t>
            </a:fld>
            <a:endParaRPr lang="nl-BE"/>
          </a:p>
        </p:txBody>
      </p:sp>
    </p:spTree>
    <p:extLst>
      <p:ext uri="{BB962C8B-B14F-4D97-AF65-F5344CB8AC3E}">
        <p14:creationId xmlns:p14="http://schemas.microsoft.com/office/powerpoint/2010/main" val="15707948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34</a:t>
            </a:fld>
            <a:endParaRPr lang="nl-BE"/>
          </a:p>
        </p:txBody>
      </p:sp>
    </p:spTree>
    <p:extLst>
      <p:ext uri="{BB962C8B-B14F-4D97-AF65-F5344CB8AC3E}">
        <p14:creationId xmlns:p14="http://schemas.microsoft.com/office/powerpoint/2010/main" val="268549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242992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5</a:t>
            </a:fld>
            <a:endParaRPr lang="nl-BE"/>
          </a:p>
        </p:txBody>
      </p:sp>
    </p:spTree>
    <p:extLst>
      <p:ext uri="{BB962C8B-B14F-4D97-AF65-F5344CB8AC3E}">
        <p14:creationId xmlns:p14="http://schemas.microsoft.com/office/powerpoint/2010/main" val="2083154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lgn="just">
              <a:buFontTx/>
              <a:buNone/>
            </a:pPr>
            <a:endParaRPr lang="nl-BE" dirty="0"/>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88611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7</a:t>
            </a:fld>
            <a:endParaRPr lang="nl-BE"/>
          </a:p>
        </p:txBody>
      </p:sp>
    </p:spTree>
    <p:extLst>
      <p:ext uri="{BB962C8B-B14F-4D97-AF65-F5344CB8AC3E}">
        <p14:creationId xmlns:p14="http://schemas.microsoft.com/office/powerpoint/2010/main" val="300931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8</a:t>
            </a:fld>
            <a:endParaRPr lang="nl-BE"/>
          </a:p>
        </p:txBody>
      </p:sp>
    </p:spTree>
    <p:extLst>
      <p:ext uri="{BB962C8B-B14F-4D97-AF65-F5344CB8AC3E}">
        <p14:creationId xmlns:p14="http://schemas.microsoft.com/office/powerpoint/2010/main" val="1325073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9</a:t>
            </a:fld>
            <a:endParaRPr lang="nl-BE"/>
          </a:p>
        </p:txBody>
      </p:sp>
    </p:spTree>
    <p:extLst>
      <p:ext uri="{BB962C8B-B14F-4D97-AF65-F5344CB8AC3E}">
        <p14:creationId xmlns:p14="http://schemas.microsoft.com/office/powerpoint/2010/main" val="908709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1" i="0">
                <a:latin typeface="Calibri"/>
                <a:cs typeface="Calibri"/>
              </a:defRPr>
            </a:lvl1pPr>
          </a:lstStyle>
          <a:p>
            <a:r>
              <a:rPr lang="fr-FR" dirty="0" err="1"/>
              <a:t>Titelstijl</a:t>
            </a:r>
            <a:r>
              <a:rPr lang="fr-FR" dirty="0"/>
              <a:t> van model </a:t>
            </a:r>
            <a:r>
              <a:rPr lang="fr-FR" dirty="0" err="1"/>
              <a:t>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dirty="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fr-FR"/>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Klik om de 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1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fr-FR"/>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Klik om de 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dirty="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fr-FR"/>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Klik om de 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1" i="0" baseline="0">
                <a:latin typeface="Calibri"/>
                <a:cs typeface="Calibri"/>
              </a:defRPr>
            </a:lvl1pPr>
          </a:lstStyle>
          <a:p>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p>
          <a:p>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fr-FR"/>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a:latin typeface="Calibri"/>
                <a:cs typeface="Calibri"/>
              </a:defRPr>
            </a:lvl1pPr>
          </a:lstStyle>
          <a:p>
            <a:r>
              <a:rPr lang="fr-FR" dirty="0" err="1"/>
              <a:t>Titelstijl</a:t>
            </a:r>
            <a:r>
              <a:rPr lang="fr-FR" dirty="0"/>
              <a:t> van model </a:t>
            </a:r>
            <a:r>
              <a:rPr lang="fr-FR" dirty="0" err="1"/>
              <a:t>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Calibri"/>
                <a:cs typeface="Calibri"/>
              </a:defRPr>
            </a:lvl1pPr>
            <a:lvl2pPr>
              <a:lnSpc>
                <a:spcPct val="90000"/>
              </a:lnSpc>
              <a:buSzPct val="75000"/>
              <a:buFontTx/>
              <a:buBlip>
                <a:blip r:embed="rId3"/>
              </a:buBlip>
              <a:defRPr sz="2200">
                <a:solidFill>
                  <a:schemeClr val="bg1">
                    <a:lumMod val="50000"/>
                  </a:schemeClr>
                </a:solidFill>
                <a:latin typeface="Calibri"/>
                <a:cs typeface="Calibri"/>
              </a:defRPr>
            </a:lvl2pPr>
            <a:lvl3pPr>
              <a:lnSpc>
                <a:spcPct val="90000"/>
              </a:lnSpc>
              <a:buSzPct val="85000"/>
              <a:defRPr>
                <a:latin typeface="Calibri"/>
                <a:cs typeface="Calibri"/>
              </a:defRPr>
            </a:lvl3pPr>
            <a:lvl4pPr>
              <a:lnSpc>
                <a:spcPct val="90000"/>
              </a:lnSpc>
              <a:defRPr>
                <a:latin typeface="Calibri"/>
                <a:cs typeface="Calibri"/>
              </a:defRPr>
            </a:lvl4pPr>
            <a:lvl5pPr>
              <a:lnSpc>
                <a:spcPct val="90000"/>
              </a:lnSpc>
              <a:defRPr>
                <a:latin typeface="Calibri"/>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78513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2023-06-09</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2023-06-09</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6" r:id="rId3"/>
    <p:sldLayoutId id="2147483683" r:id="rId4"/>
    <p:sldLayoutId id="2147483684" r:id="rId5"/>
    <p:sldLayoutId id="2147483687" r:id="rId6"/>
    <p:sldLayoutId id="2147483688" r:id="rId7"/>
    <p:sldLayoutId id="2147483689" r:id="rId8"/>
    <p:sldLayoutId id="2147483691" r:id="rId9"/>
    <p:sldLayoutId id="2147483674" r:id="rId10"/>
    <p:sldLayoutId id="2147483652" r:id="rId11"/>
    <p:sldLayoutId id="2147483682" r:id="rId12"/>
    <p:sldLayoutId id="2147483743" r:id="rId13"/>
    <p:sldLayoutId id="2147483755" r:id="rId14"/>
  </p:sldLayoutIdLst>
  <p:txStyles>
    <p:titleStyle>
      <a:lvl1pPr algn="l" defTabSz="914400" rtl="0" eaLnBrk="1" latinLnBrk="0" hangingPunct="1">
        <a:lnSpc>
          <a:spcPts val="3800"/>
        </a:lnSpc>
        <a:spcBef>
          <a:spcPct val="0"/>
        </a:spcBef>
        <a:buNone/>
        <a:defRPr sz="3700" b="1" kern="1200">
          <a:solidFill>
            <a:schemeClr val="tx1"/>
          </a:solidFill>
          <a:latin typeface="Calibri" panose="020F0502020204030204" pitchFamily="34" charset="0"/>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11.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www.werkpostfiche.be/"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anthony.kets@ond.vlaanderen.b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preventie.onderwijs@ond.vlaanderen.b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www.navb.constructiv.be/"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mailto:Anthony.kets@ond.vlaanderen.b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preventie.onderwijs@ond.vlaanderen.b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7"/>
          <p:cNvSpPr>
            <a:spLocks noGrp="1"/>
          </p:cNvSpPr>
          <p:nvPr>
            <p:ph type="ctrTitle"/>
          </p:nvPr>
        </p:nvSpPr>
        <p:spPr>
          <a:xfrm>
            <a:off x="1295999" y="1260000"/>
            <a:ext cx="7569042" cy="3499474"/>
          </a:xfrm>
        </p:spPr>
        <p:txBody>
          <a:bodyPr anchor="b"/>
          <a:lstStyle/>
          <a:p>
            <a:br>
              <a:rPr lang="nl-BE" sz="4400" dirty="0">
                <a:latin typeface="Calibri" panose="020F0502020204030204" pitchFamily="34" charset="0"/>
                <a:cs typeface="Calibri" panose="020F0502020204030204" pitchFamily="34" charset="0"/>
              </a:rPr>
            </a:br>
            <a:r>
              <a:rPr lang="nl-BE" sz="4400" dirty="0">
                <a:latin typeface="Calibri" panose="020F0502020204030204" pitchFamily="34" charset="0"/>
                <a:cs typeface="Calibri" panose="020F0502020204030204" pitchFamily="34" charset="0"/>
              </a:rPr>
              <a:t>Stages, </a:t>
            </a:r>
            <a:br>
              <a:rPr lang="nl-BE" sz="4400" dirty="0">
                <a:latin typeface="Calibri" panose="020F0502020204030204" pitchFamily="34" charset="0"/>
                <a:cs typeface="Calibri" panose="020F0502020204030204" pitchFamily="34" charset="0"/>
              </a:rPr>
            </a:br>
            <a:r>
              <a:rPr lang="nl-BE" sz="4400" dirty="0">
                <a:latin typeface="Calibri" panose="020F0502020204030204" pitchFamily="34" charset="0"/>
                <a:cs typeface="Calibri" panose="020F0502020204030204" pitchFamily="34" charset="0"/>
              </a:rPr>
              <a:t>praktijklessen op verplaatsing,</a:t>
            </a:r>
            <a:br>
              <a:rPr lang="nl-BE" sz="4400" dirty="0">
                <a:latin typeface="Calibri" panose="020F0502020204030204" pitchFamily="34" charset="0"/>
                <a:cs typeface="Calibri" panose="020F0502020204030204" pitchFamily="34" charset="0"/>
              </a:rPr>
            </a:br>
            <a:r>
              <a:rPr lang="nl-BE" sz="4400" dirty="0">
                <a:latin typeface="Calibri" panose="020F0502020204030204" pitchFamily="34" charset="0"/>
                <a:cs typeface="Calibri" panose="020F0502020204030204" pitchFamily="34" charset="0"/>
              </a:rPr>
              <a:t>observatieactiviteiten,</a:t>
            </a:r>
            <a:br>
              <a:rPr lang="nl-BE" sz="4400" dirty="0">
                <a:latin typeface="Calibri" panose="020F0502020204030204" pitchFamily="34" charset="0"/>
                <a:cs typeface="Calibri" panose="020F0502020204030204" pitchFamily="34" charset="0"/>
              </a:rPr>
            </a:br>
            <a:r>
              <a:rPr lang="nl-BE" sz="4400" dirty="0">
                <a:latin typeface="Calibri" panose="020F0502020204030204" pitchFamily="34" charset="0"/>
                <a:cs typeface="Calibri" panose="020F0502020204030204" pitchFamily="34" charset="0"/>
              </a:rPr>
              <a:t>duaal leren:</a:t>
            </a:r>
            <a:br>
              <a:rPr lang="nl-BE" sz="4400" dirty="0">
                <a:latin typeface="Calibri" panose="020F0502020204030204" pitchFamily="34" charset="0"/>
                <a:cs typeface="Calibri" panose="020F0502020204030204" pitchFamily="34" charset="0"/>
              </a:rPr>
            </a:br>
            <a:r>
              <a:rPr lang="nl-BE" sz="3600" dirty="0"/>
              <a:t>Welzijns- en arbeids</a:t>
            </a:r>
            <a:r>
              <a:rPr lang="nl-BE" sz="3600" dirty="0">
                <a:latin typeface="Calibri" panose="020F0502020204030204" pitchFamily="34" charset="0"/>
                <a:cs typeface="Calibri" panose="020F0502020204030204" pitchFamily="34" charset="0"/>
              </a:rPr>
              <a:t>reglementering</a:t>
            </a:r>
            <a:br>
              <a:rPr lang="nl-BE" sz="3600" dirty="0">
                <a:latin typeface="Calibri" panose="020F0502020204030204" pitchFamily="34" charset="0"/>
                <a:cs typeface="Calibri" panose="020F0502020204030204" pitchFamily="34" charset="0"/>
              </a:rPr>
            </a:br>
            <a:endParaRPr lang="nl-BE" sz="3600" dirty="0">
              <a:latin typeface="Calibri" panose="020F0502020204030204" pitchFamily="34" charset="0"/>
              <a:cs typeface="Calibri" panose="020F0502020204030204" pitchFamily="34" charset="0"/>
            </a:endParaRPr>
          </a:p>
        </p:txBody>
      </p:sp>
      <p:sp>
        <p:nvSpPr>
          <p:cNvPr id="19" name="Ondertitel 18"/>
          <p:cNvSpPr>
            <a:spLocks noGrp="1"/>
          </p:cNvSpPr>
          <p:nvPr>
            <p:ph type="subTitle" idx="1"/>
          </p:nvPr>
        </p:nvSpPr>
        <p:spPr>
          <a:xfrm>
            <a:off x="1296000" y="4860000"/>
            <a:ext cx="7416000" cy="950400"/>
          </a:xfrm>
        </p:spPr>
        <p:txBody>
          <a:bodyPr/>
          <a:lstStyle/>
          <a:p>
            <a:pPr algn="r"/>
            <a:r>
              <a:rPr lang="nl-BE" dirty="0" err="1">
                <a:latin typeface="Calibri" panose="020F0502020204030204" pitchFamily="34" charset="0"/>
                <a:cs typeface="Calibri" panose="020F0502020204030204" pitchFamily="34" charset="0"/>
              </a:rPr>
              <a:t>Welzijnsdag</a:t>
            </a:r>
            <a:r>
              <a:rPr lang="nl-BE" dirty="0">
                <a:latin typeface="Calibri" panose="020F0502020204030204" pitchFamily="34" charset="0"/>
                <a:cs typeface="Calibri" panose="020F0502020204030204" pitchFamily="34" charset="0"/>
              </a:rPr>
              <a:t> 28 november 2022</a:t>
            </a:r>
          </a:p>
          <a:p>
            <a:pPr algn="r"/>
            <a:r>
              <a:rPr lang="nl-BE" dirty="0">
                <a:latin typeface="Calibri" panose="020F0502020204030204" pitchFamily="34" charset="0"/>
                <a:cs typeface="Calibri" panose="020F0502020204030204" pitchFamily="34" charset="0"/>
              </a:rPr>
              <a:t>Anthony Kets</a:t>
            </a:r>
          </a:p>
          <a:p>
            <a:pPr algn="r"/>
            <a:endParaRPr lang="nl-BE" dirty="0">
              <a:latin typeface="Calibri" panose="020F0502020204030204" pitchFamily="34" charset="0"/>
              <a:cs typeface="Calibri" panose="020F0502020204030204" pitchFamily="34" charset="0"/>
            </a:endParaRPr>
          </a:p>
          <a:p>
            <a:pPr algn="r"/>
            <a:r>
              <a:rPr lang="nl-BE" dirty="0">
                <a:latin typeface="Calibri" panose="020F0502020204030204" pitchFamily="34" charset="0"/>
                <a:cs typeface="Calibri" panose="020F0502020204030204" pitchFamily="34" charset="0"/>
              </a:rPr>
              <a:t>	</a:t>
            </a:r>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Rechthoek 1"/>
          <p:cNvSpPr/>
          <p:nvPr/>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pic>
        <p:nvPicPr>
          <p:cNvPr id="1026" name="Picture 2" descr="Duaal leren: een win-win-win! | Syntrum">
            <a:extLst>
              <a:ext uri="{FF2B5EF4-FFF2-40B4-BE49-F238E27FC236}">
                <a16:creationId xmlns:a16="http://schemas.microsoft.com/office/drawing/2014/main" id="{19242E97-4029-4B2E-99BE-C204371AF329}"/>
              </a:ext>
            </a:extLst>
          </p:cNvPr>
          <p:cNvPicPr>
            <a:picLocks noGrp="1" noChangeAspect="1" noChangeArrowheads="1"/>
          </p:cNvPicPr>
          <p:nvPr>
            <p:ph type="pic" sz="quarter" idx="12"/>
          </p:nvPr>
        </p:nvPicPr>
        <p:blipFill>
          <a:blip r:embed="rId5">
            <a:extLst>
              <a:ext uri="{28A0092B-C50C-407E-A947-70E740481C1C}">
                <a14:useLocalDpi xmlns:a14="http://schemas.microsoft.com/office/drawing/2010/main" val="0"/>
              </a:ext>
            </a:extLst>
          </a:blip>
          <a:srcRect l="6952" r="695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1" name="Titel 17">
            <a:extLst>
              <a:ext uri="{FF2B5EF4-FFF2-40B4-BE49-F238E27FC236}">
                <a16:creationId xmlns:a16="http://schemas.microsoft.com/office/drawing/2014/main" id="{DE216377-E3B8-4053-A35D-9B084A35F715}"/>
              </a:ext>
            </a:extLst>
          </p:cNvPr>
          <p:cNvSpPr txBox="1">
            <a:spLocks/>
          </p:cNvSpPr>
          <p:nvPr/>
        </p:nvSpPr>
        <p:spPr>
          <a:xfrm>
            <a:off x="1052493" y="1260000"/>
            <a:ext cx="7569042" cy="4023274"/>
          </a:xfrm>
          <a:prstGeom prst="rect">
            <a:avLst/>
          </a:prstGeom>
        </p:spPr>
        <p:txBody>
          <a:bodyPr vert="horz" lIns="0" tIns="0" rIns="0" bIns="0" rtlCol="0" anchor="b" anchorCtr="0">
            <a:noAutofit/>
          </a:bodyPr>
          <a:lstStyle>
            <a:lvl1pPr indent="0" algn="l" defTabSz="914400" rtl="0" eaLnBrk="1" latinLnBrk="0" hangingPunct="1">
              <a:lnSpc>
                <a:spcPts val="5400"/>
              </a:lnSpc>
              <a:spcBef>
                <a:spcPct val="0"/>
              </a:spcBef>
              <a:buNone/>
              <a:defRPr sz="5400" b="1" kern="1200">
                <a:solidFill>
                  <a:schemeClr val="bg1"/>
                </a:solidFill>
                <a:latin typeface="Calibri" panose="020F0502020204030204" pitchFamily="34" charset="0"/>
                <a:ea typeface="+mj-ea"/>
                <a:cs typeface="Calibri" panose="020F0502020204030204" pitchFamily="34" charset="0"/>
              </a:defRPr>
            </a:lvl1pPr>
          </a:lstStyle>
          <a:p>
            <a:br>
              <a:rPr lang="nl-BE" sz="4400" dirty="0"/>
            </a:br>
            <a:endParaRPr lang="nl-BE" sz="4400" dirty="0"/>
          </a:p>
          <a:p>
            <a:endParaRPr lang="nl-BE" sz="4400" dirty="0"/>
          </a:p>
          <a:p>
            <a:endParaRPr lang="nl-BE" sz="4400" dirty="0"/>
          </a:p>
          <a:p>
            <a:endParaRPr lang="nl-BE" sz="4400" dirty="0"/>
          </a:p>
          <a:p>
            <a:r>
              <a:rPr lang="nl-BE" sz="4400" dirty="0">
                <a:solidFill>
                  <a:srgbClr val="247FB0"/>
                </a:solidFill>
              </a:rPr>
              <a:t>Stages, </a:t>
            </a:r>
            <a:br>
              <a:rPr lang="nl-BE" sz="4400" dirty="0">
                <a:solidFill>
                  <a:srgbClr val="247FB0"/>
                </a:solidFill>
              </a:rPr>
            </a:br>
            <a:r>
              <a:rPr lang="nl-BE" sz="4400" dirty="0">
                <a:solidFill>
                  <a:srgbClr val="247FB0"/>
                </a:solidFill>
              </a:rPr>
              <a:t>praktijklessen op verplaatsing,</a:t>
            </a:r>
            <a:br>
              <a:rPr lang="nl-BE" sz="4400" dirty="0">
                <a:solidFill>
                  <a:srgbClr val="247FB0"/>
                </a:solidFill>
              </a:rPr>
            </a:br>
            <a:r>
              <a:rPr lang="nl-BE" sz="4400" dirty="0">
                <a:solidFill>
                  <a:srgbClr val="247FB0"/>
                </a:solidFill>
              </a:rPr>
              <a:t>observatieactiviteiten,</a:t>
            </a:r>
            <a:br>
              <a:rPr lang="nl-BE" sz="4400">
                <a:solidFill>
                  <a:srgbClr val="247FB0"/>
                </a:solidFill>
              </a:rPr>
            </a:br>
            <a:r>
              <a:rPr lang="nl-BE" sz="3600">
                <a:solidFill>
                  <a:srgbClr val="247FB0"/>
                </a:solidFill>
              </a:rPr>
              <a:t>Welzijns- </a:t>
            </a:r>
            <a:r>
              <a:rPr lang="nl-BE" sz="3600" dirty="0">
                <a:solidFill>
                  <a:srgbClr val="247FB0"/>
                </a:solidFill>
              </a:rPr>
              <a:t>en arbeidsreglementering</a:t>
            </a:r>
            <a:br>
              <a:rPr lang="nl-BE" sz="3600" dirty="0"/>
            </a:br>
            <a:endParaRPr lang="nl-BE" sz="3600" dirty="0"/>
          </a:p>
        </p:txBody>
      </p:sp>
      <p:pic>
        <p:nvPicPr>
          <p:cNvPr id="13" name="Afbeelding 12">
            <a:extLst>
              <a:ext uri="{FF2B5EF4-FFF2-40B4-BE49-F238E27FC236}">
                <a16:creationId xmlns:a16="http://schemas.microsoft.com/office/drawing/2014/main" id="{1B36CFF5-F563-4B94-B74A-60DC5C74F3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7014" y="439475"/>
            <a:ext cx="2159997" cy="719999"/>
          </a:xfrm>
          <a:prstGeom prst="rect">
            <a:avLst/>
          </a:prstGeom>
        </p:spPr>
      </p:pic>
      <p:pic>
        <p:nvPicPr>
          <p:cNvPr id="14" name="Afbeelding 13">
            <a:extLst>
              <a:ext uri="{FF2B5EF4-FFF2-40B4-BE49-F238E27FC236}">
                <a16:creationId xmlns:a16="http://schemas.microsoft.com/office/drawing/2014/main" id="{F1715E64-D785-47EE-BFB0-9EC0196E53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765" y="387600"/>
            <a:ext cx="1850235" cy="720000"/>
          </a:xfrm>
          <a:prstGeom prst="rect">
            <a:avLst/>
          </a:prstGeom>
        </p:spPr>
      </p:pic>
      <p:sp>
        <p:nvSpPr>
          <p:cNvPr id="15" name="Ondertitel 18">
            <a:extLst>
              <a:ext uri="{FF2B5EF4-FFF2-40B4-BE49-F238E27FC236}">
                <a16:creationId xmlns:a16="http://schemas.microsoft.com/office/drawing/2014/main" id="{186F7782-BFC8-418A-85C2-94A35B494D73}"/>
              </a:ext>
            </a:extLst>
          </p:cNvPr>
          <p:cNvSpPr txBox="1">
            <a:spLocks/>
          </p:cNvSpPr>
          <p:nvPr/>
        </p:nvSpPr>
        <p:spPr>
          <a:xfrm>
            <a:off x="1449041" y="5219489"/>
            <a:ext cx="7416000" cy="950400"/>
          </a:xfrm>
          <a:prstGeom prst="rect">
            <a:avLst/>
          </a:prstGeom>
        </p:spPr>
        <p:txBody>
          <a:bodyPr vert="horz" lIns="0" tIns="0" rIns="0" bIns="0" rtlCol="0">
            <a:noAutofit/>
          </a:bodyPr>
          <a:lstStyle>
            <a:lvl1pPr marL="0" marR="0" indent="0" algn="l" defTabSz="914400" rtl="0" eaLnBrk="1" fontAlgn="auto" latinLnBrk="0" hangingPunct="1">
              <a:lnSpc>
                <a:spcPts val="1760"/>
              </a:lnSpc>
              <a:spcBef>
                <a:spcPts val="300"/>
              </a:spcBef>
              <a:spcAft>
                <a:spcPts val="0"/>
              </a:spcAft>
              <a:buClrTx/>
              <a:buSzPct val="90000"/>
              <a:buFontTx/>
              <a:buNone/>
              <a:tabLst/>
              <a:defRPr sz="1600" kern="1200" spc="0" baseline="0">
                <a:solidFill>
                  <a:schemeClr val="bg1"/>
                </a:solidFill>
                <a:latin typeface="FlandersArtSans-Regular" panose="00000500000000000000" pitchFamily="2" charset="0"/>
                <a:ea typeface="+mn-ea"/>
                <a:cs typeface="Calibri"/>
              </a:defRPr>
            </a:lvl1pPr>
            <a:lvl2pPr marL="457200" marR="0" indent="0" algn="ctr" defTabSz="914400" rtl="0" eaLnBrk="1" fontAlgn="auto" latinLnBrk="0" hangingPunct="1">
              <a:lnSpc>
                <a:spcPct val="90000"/>
              </a:lnSpc>
              <a:spcBef>
                <a:spcPts val="300"/>
              </a:spcBef>
              <a:spcAft>
                <a:spcPts val="0"/>
              </a:spcAft>
              <a:buClrTx/>
              <a:buSzPct val="75000"/>
              <a:buFontTx/>
              <a:buNone/>
              <a:tabLst/>
              <a:defRPr sz="2000" kern="1200" spc="0" baseline="0">
                <a:solidFill>
                  <a:srgbClr val="9B9B9B"/>
                </a:solidFill>
                <a:latin typeface="Calibri"/>
                <a:ea typeface="+mn-ea"/>
                <a:cs typeface="Calibri"/>
              </a:defRPr>
            </a:lvl2pPr>
            <a:lvl3pPr marL="914400" marR="0" indent="0" algn="ctr" defTabSz="914400" rtl="0" eaLnBrk="1" fontAlgn="auto" latinLnBrk="0" hangingPunct="1">
              <a:lnSpc>
                <a:spcPct val="90000"/>
              </a:lnSpc>
              <a:spcBef>
                <a:spcPts val="300"/>
              </a:spcBef>
              <a:spcAft>
                <a:spcPts val="0"/>
              </a:spcAft>
              <a:buClrTx/>
              <a:buSzPct val="85000"/>
              <a:buFontTx/>
              <a:buNone/>
              <a:tabLst/>
              <a:defRPr sz="1800" kern="1200" spc="0" baseline="0">
                <a:solidFill>
                  <a:schemeClr val="tx1"/>
                </a:solidFill>
                <a:latin typeface="Calibri"/>
                <a:ea typeface="+mn-ea"/>
                <a:cs typeface="Calibri"/>
              </a:defRPr>
            </a:lvl3pPr>
            <a:lvl4pPr marL="1371600" marR="0" indent="0" algn="ctr" defTabSz="914400" rtl="0" eaLnBrk="1" fontAlgn="auto" latinLnBrk="0" hangingPunct="1">
              <a:lnSpc>
                <a:spcPct val="90000"/>
              </a:lnSpc>
              <a:spcBef>
                <a:spcPts val="300"/>
              </a:spcBef>
              <a:spcAft>
                <a:spcPts val="0"/>
              </a:spcAft>
              <a:buClrTx/>
              <a:buSzPct val="75000"/>
              <a:buFontTx/>
              <a:buNone/>
              <a:tabLst/>
              <a:defRPr sz="1600" kern="1200" spc="0" baseline="0">
                <a:solidFill>
                  <a:schemeClr val="tx1"/>
                </a:solidFill>
                <a:latin typeface="Calibri"/>
                <a:ea typeface="+mn-ea"/>
                <a:cs typeface="Calibri"/>
              </a:defRPr>
            </a:lvl4pPr>
            <a:lvl5pPr marL="1828800" marR="0" indent="0" algn="ctr" defTabSz="914400" rtl="0" eaLnBrk="1" fontAlgn="auto" latinLnBrk="0" hangingPunct="1">
              <a:lnSpc>
                <a:spcPct val="90000"/>
              </a:lnSpc>
              <a:spcBef>
                <a:spcPts val="300"/>
              </a:spcBef>
              <a:spcAft>
                <a:spcPts val="0"/>
              </a:spcAft>
              <a:buClrTx/>
              <a:buSzPct val="90000"/>
              <a:buFontTx/>
              <a:buNone/>
              <a:tabLst/>
              <a:defRPr sz="1600" kern="1200" spc="0" baseline="0">
                <a:solidFill>
                  <a:schemeClr val="tx1"/>
                </a:solidFill>
                <a:latin typeface="Calibri"/>
                <a:ea typeface="+mn-ea"/>
                <a:cs typeface="Calibri"/>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nl-BE" dirty="0">
              <a:latin typeface="Calibri" panose="020F0502020204030204" pitchFamily="34" charset="0"/>
              <a:cs typeface="Calibri" panose="020F0502020204030204" pitchFamily="34" charset="0"/>
            </a:endParaRPr>
          </a:p>
          <a:p>
            <a:pPr algn="r"/>
            <a:r>
              <a:rPr lang="nl-BE" dirty="0" err="1">
                <a:latin typeface="Calibri" panose="020F0502020204030204" pitchFamily="34" charset="0"/>
                <a:cs typeface="Calibri" panose="020F0502020204030204" pitchFamily="34" charset="0"/>
              </a:rPr>
              <a:t>Welzijnsdag</a:t>
            </a:r>
            <a:r>
              <a:rPr lang="nl-BE" dirty="0">
                <a:latin typeface="Calibri" panose="020F0502020204030204" pitchFamily="34" charset="0"/>
                <a:cs typeface="Calibri" panose="020F0502020204030204" pitchFamily="34" charset="0"/>
              </a:rPr>
              <a:t> 28 november 2022</a:t>
            </a:r>
          </a:p>
          <a:p>
            <a:pPr algn="r"/>
            <a:r>
              <a:rPr lang="nl-BE" dirty="0">
                <a:latin typeface="Calibri" panose="020F0502020204030204" pitchFamily="34" charset="0"/>
                <a:cs typeface="Calibri" panose="020F0502020204030204" pitchFamily="34" charset="0"/>
              </a:rPr>
              <a:t>Anthony Kets</a:t>
            </a:r>
          </a:p>
          <a:p>
            <a:pPr algn="r"/>
            <a:endParaRPr lang="nl-BE" dirty="0">
              <a:latin typeface="Calibri" panose="020F0502020204030204" pitchFamily="34" charset="0"/>
              <a:cs typeface="Calibri" panose="020F0502020204030204" pitchFamily="34" charset="0"/>
            </a:endParaRPr>
          </a:p>
          <a:p>
            <a:pPr algn="r"/>
            <a:r>
              <a:rPr lang="nl-BE"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967148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A89ED9-EEFD-43D5-82F9-D91744E12579}"/>
              </a:ext>
            </a:extLst>
          </p:cNvPr>
          <p:cNvSpPr>
            <a:spLocks noGrp="1"/>
          </p:cNvSpPr>
          <p:nvPr>
            <p:ph type="title"/>
          </p:nvPr>
        </p:nvSpPr>
        <p:spPr/>
        <p:txBody>
          <a:bodyPr/>
          <a:lstStyle/>
          <a:p>
            <a:r>
              <a:rPr lang="nl-BE" dirty="0"/>
              <a:t>Sociaal-maatschappelijke training (SMT)</a:t>
            </a:r>
          </a:p>
        </p:txBody>
      </p:sp>
      <p:sp>
        <p:nvSpPr>
          <p:cNvPr id="3" name="Tijdelijke aanduiding voor inhoud 2">
            <a:extLst>
              <a:ext uri="{FF2B5EF4-FFF2-40B4-BE49-F238E27FC236}">
                <a16:creationId xmlns:a16="http://schemas.microsoft.com/office/drawing/2014/main" id="{052515C3-D335-4014-A169-96B09D33E10E}"/>
              </a:ext>
            </a:extLst>
          </p:cNvPr>
          <p:cNvSpPr>
            <a:spLocks noGrp="1"/>
          </p:cNvSpPr>
          <p:nvPr>
            <p:ph sz="half" idx="1"/>
          </p:nvPr>
        </p:nvSpPr>
        <p:spPr/>
        <p:txBody>
          <a:bodyPr/>
          <a:lstStyle/>
          <a:p>
            <a:r>
              <a:rPr lang="nl-BE" sz="2400" dirty="0"/>
              <a:t>Vanaf 15 jaar en niet meer voltijds leerplichtig</a:t>
            </a:r>
          </a:p>
          <a:p>
            <a:endParaRPr lang="nl-BE" sz="2400" dirty="0"/>
          </a:p>
          <a:p>
            <a:r>
              <a:rPr lang="nl-BE" sz="2400" dirty="0"/>
              <a:t>BuSO OV1</a:t>
            </a:r>
          </a:p>
          <a:p>
            <a:endParaRPr lang="nl-BE" sz="2400" dirty="0"/>
          </a:p>
          <a:p>
            <a:r>
              <a:rPr lang="nl-BE" sz="2400" dirty="0"/>
              <a:t>= buitenschoolse training </a:t>
            </a:r>
          </a:p>
          <a:p>
            <a:pPr lvl="1"/>
            <a:r>
              <a:rPr lang="nl-BE" sz="2400" dirty="0"/>
              <a:t>Ervaring opdoen </a:t>
            </a:r>
          </a:p>
          <a:p>
            <a:pPr lvl="2"/>
            <a:r>
              <a:rPr lang="nl-BE" sz="2400" dirty="0" err="1"/>
              <a:t>i.f.v</a:t>
            </a:r>
            <a:r>
              <a:rPr lang="nl-BE" sz="2400" dirty="0"/>
              <a:t>. zinvolle dagbesteding</a:t>
            </a:r>
          </a:p>
          <a:p>
            <a:pPr lvl="2"/>
            <a:r>
              <a:rPr lang="nl-BE" sz="2400" b="1" dirty="0">
                <a:solidFill>
                  <a:srgbClr val="00B050"/>
                </a:solidFill>
              </a:rPr>
              <a:t>Niet</a:t>
            </a:r>
            <a:r>
              <a:rPr lang="nl-BE" sz="2400" dirty="0"/>
              <a:t> in functie van beroepservaring, gericht op latere </a:t>
            </a:r>
            <a:r>
              <a:rPr lang="nl-BE" sz="2400" b="1" dirty="0">
                <a:solidFill>
                  <a:srgbClr val="00B050"/>
                </a:solidFill>
              </a:rPr>
              <a:t>betaalde arbeid</a:t>
            </a:r>
          </a:p>
          <a:p>
            <a:pPr lvl="1"/>
            <a:endParaRPr lang="nl-BE" dirty="0"/>
          </a:p>
        </p:txBody>
      </p:sp>
    </p:spTree>
    <p:extLst>
      <p:ext uri="{BB962C8B-B14F-4D97-AF65-F5344CB8AC3E}">
        <p14:creationId xmlns:p14="http://schemas.microsoft.com/office/powerpoint/2010/main" val="101443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89865-69AB-41BC-A31E-285A9C8FD032}"/>
              </a:ext>
            </a:extLst>
          </p:cNvPr>
          <p:cNvSpPr>
            <a:spLocks noGrp="1"/>
          </p:cNvSpPr>
          <p:nvPr>
            <p:ph type="title"/>
          </p:nvPr>
        </p:nvSpPr>
        <p:spPr/>
        <p:txBody>
          <a:bodyPr/>
          <a:lstStyle/>
          <a:p>
            <a:r>
              <a:rPr lang="nl-BE" dirty="0"/>
              <a:t>Duaal leren</a:t>
            </a:r>
          </a:p>
        </p:txBody>
      </p:sp>
      <p:sp>
        <p:nvSpPr>
          <p:cNvPr id="3" name="Tijdelijke aanduiding voor inhoud 2">
            <a:extLst>
              <a:ext uri="{FF2B5EF4-FFF2-40B4-BE49-F238E27FC236}">
                <a16:creationId xmlns:a16="http://schemas.microsoft.com/office/drawing/2014/main" id="{02787832-BFCA-4297-9B51-1B3B02058594}"/>
              </a:ext>
            </a:extLst>
          </p:cNvPr>
          <p:cNvSpPr>
            <a:spLocks noGrp="1"/>
          </p:cNvSpPr>
          <p:nvPr>
            <p:ph sz="half" idx="1"/>
          </p:nvPr>
        </p:nvSpPr>
        <p:spPr>
          <a:xfrm>
            <a:off x="1032529" y="1872000"/>
            <a:ext cx="7416000" cy="3672000"/>
          </a:xfrm>
        </p:spPr>
        <p:txBody>
          <a:bodyPr/>
          <a:lstStyle/>
          <a:p>
            <a:pPr algn="just"/>
            <a:r>
              <a:rPr lang="nl-BE" sz="2800" i="1" dirty="0"/>
              <a:t>Een opleidingstraject, waarbij het aanleren van competenties evenwichtig verdeeld is over een werkplek (= </a:t>
            </a:r>
            <a:r>
              <a:rPr lang="nl-BE" sz="2800" b="1" i="1" dirty="0">
                <a:solidFill>
                  <a:srgbClr val="4FB543"/>
                </a:solidFill>
              </a:rPr>
              <a:t>werkplekcomponent</a:t>
            </a:r>
            <a:r>
              <a:rPr lang="nl-BE" sz="2800" i="1" dirty="0"/>
              <a:t>) en een aanbieder duaal leren (= </a:t>
            </a:r>
            <a:r>
              <a:rPr lang="nl-BE" sz="2800" b="1" i="1" dirty="0">
                <a:solidFill>
                  <a:srgbClr val="4FB543"/>
                </a:solidFill>
              </a:rPr>
              <a:t>schoolcomponent</a:t>
            </a:r>
            <a:r>
              <a:rPr lang="nl-BE" sz="2800" i="1" dirty="0"/>
              <a:t>). </a:t>
            </a:r>
          </a:p>
          <a:p>
            <a:pPr algn="just"/>
            <a:endParaRPr lang="nl-BE" sz="2800" i="1" dirty="0"/>
          </a:p>
          <a:p>
            <a:pPr algn="just"/>
            <a:r>
              <a:rPr lang="nl-BE" sz="2800" b="1" i="1" dirty="0">
                <a:solidFill>
                  <a:srgbClr val="4FB543"/>
                </a:solidFill>
              </a:rPr>
              <a:t>Doel:</a:t>
            </a:r>
            <a:r>
              <a:rPr lang="nl-BE" sz="2800" i="1" dirty="0"/>
              <a:t> behalen van een </a:t>
            </a:r>
            <a:r>
              <a:rPr lang="nl-BE" sz="2800" b="1" i="1" dirty="0">
                <a:solidFill>
                  <a:srgbClr val="4FB543"/>
                </a:solidFill>
              </a:rPr>
              <a:t>onderwijskwalificatie</a:t>
            </a:r>
            <a:r>
              <a:rPr lang="nl-BE" sz="2800" i="1" dirty="0"/>
              <a:t> of  een </a:t>
            </a:r>
            <a:r>
              <a:rPr lang="nl-BE" sz="2800" b="1" i="1" dirty="0">
                <a:solidFill>
                  <a:srgbClr val="4FB543"/>
                </a:solidFill>
              </a:rPr>
              <a:t>beroepskwalificatie</a:t>
            </a:r>
            <a:r>
              <a:rPr lang="nl-BE" sz="2800" i="1" dirty="0"/>
              <a:t>.</a:t>
            </a:r>
          </a:p>
          <a:p>
            <a:pPr>
              <a:buNone/>
            </a:pPr>
            <a:endParaRPr lang="nl-BE" dirty="0"/>
          </a:p>
        </p:txBody>
      </p:sp>
    </p:spTree>
    <p:extLst>
      <p:ext uri="{BB962C8B-B14F-4D97-AF65-F5344CB8AC3E}">
        <p14:creationId xmlns:p14="http://schemas.microsoft.com/office/powerpoint/2010/main" val="163171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2AF5E9-30DA-453E-AD76-26B94718D142}"/>
              </a:ext>
            </a:extLst>
          </p:cNvPr>
          <p:cNvSpPr>
            <a:spLocks noGrp="1"/>
          </p:cNvSpPr>
          <p:nvPr>
            <p:ph type="title"/>
          </p:nvPr>
        </p:nvSpPr>
        <p:spPr/>
        <p:txBody>
          <a:bodyPr/>
          <a:lstStyle/>
          <a:p>
            <a:r>
              <a:rPr lang="nl-BE" dirty="0"/>
              <a:t>Deel 2</a:t>
            </a:r>
          </a:p>
        </p:txBody>
      </p:sp>
      <p:sp>
        <p:nvSpPr>
          <p:cNvPr id="3" name="Tijdelijke aanduiding voor inhoud 2">
            <a:extLst>
              <a:ext uri="{FF2B5EF4-FFF2-40B4-BE49-F238E27FC236}">
                <a16:creationId xmlns:a16="http://schemas.microsoft.com/office/drawing/2014/main" id="{32F36487-4C06-4D3C-8262-46047EB4B15C}"/>
              </a:ext>
            </a:extLst>
          </p:cNvPr>
          <p:cNvSpPr>
            <a:spLocks noGrp="1"/>
          </p:cNvSpPr>
          <p:nvPr>
            <p:ph sz="half" idx="1"/>
          </p:nvPr>
        </p:nvSpPr>
        <p:spPr/>
        <p:txBody>
          <a:bodyPr/>
          <a:lstStyle/>
          <a:p>
            <a:pPr>
              <a:buNone/>
            </a:pPr>
            <a:r>
              <a:rPr lang="nl-BE" sz="4400" b="1" dirty="0">
                <a:solidFill>
                  <a:srgbClr val="0070C0"/>
                </a:solidFill>
              </a:rPr>
              <a:t>Preventie en veiligheid bij werkplekleren in het SO</a:t>
            </a:r>
          </a:p>
        </p:txBody>
      </p:sp>
    </p:spTree>
    <p:extLst>
      <p:ext uri="{BB962C8B-B14F-4D97-AF65-F5344CB8AC3E}">
        <p14:creationId xmlns:p14="http://schemas.microsoft.com/office/powerpoint/2010/main" val="141198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3600" dirty="0">
                <a:solidFill>
                  <a:srgbClr val="0070C0"/>
                </a:solidFill>
              </a:rPr>
              <a:t>Observatieactiviteit: </a:t>
            </a:r>
            <a:br>
              <a:rPr lang="nl-BE" sz="3600" dirty="0">
                <a:solidFill>
                  <a:srgbClr val="0070C0"/>
                </a:solidFill>
              </a:rPr>
            </a:br>
            <a:r>
              <a:rPr lang="nl-BE" sz="3600" dirty="0">
                <a:solidFill>
                  <a:srgbClr val="0070C0"/>
                </a:solidFill>
              </a:rPr>
              <a:t>preventie en veiligheid</a:t>
            </a:r>
          </a:p>
        </p:txBody>
      </p:sp>
      <p:sp>
        <p:nvSpPr>
          <p:cNvPr id="3" name="Tijdelijke aanduiding voor inhoud 2"/>
          <p:cNvSpPr>
            <a:spLocks noGrp="1"/>
          </p:cNvSpPr>
          <p:nvPr>
            <p:ph sz="half" idx="1"/>
          </p:nvPr>
        </p:nvSpPr>
        <p:spPr/>
        <p:txBody>
          <a:bodyPr/>
          <a:lstStyle/>
          <a:p>
            <a:pPr marL="342900" indent="-342900" algn="just">
              <a:buFont typeface="Wingdings" panose="05000000000000000000" pitchFamily="2" charset="2"/>
              <a:buChar char="Ø"/>
            </a:pPr>
            <a:r>
              <a:rPr lang="nl-BE" sz="2400" b="1" dirty="0">
                <a:solidFill>
                  <a:srgbClr val="00B050"/>
                </a:solidFill>
              </a:rPr>
              <a:t>Geen arbeid </a:t>
            </a:r>
            <a:r>
              <a:rPr lang="nl-BE" sz="2400" dirty="0"/>
              <a:t>dus niet onderworpen aan de welzijnswetgeving.</a:t>
            </a:r>
          </a:p>
          <a:p>
            <a:pPr marL="342900" indent="-342900" algn="just">
              <a:buFont typeface="Wingdings" panose="05000000000000000000" pitchFamily="2" charset="2"/>
              <a:buChar char="Ø"/>
            </a:pPr>
            <a:r>
              <a:rPr lang="nl-BE" sz="2400" dirty="0"/>
              <a:t>Leerlingen en begeleidende leraren moeten in hun hoedanigheid van bezoeker de </a:t>
            </a:r>
            <a:r>
              <a:rPr lang="nl-BE" sz="2400" b="1" dirty="0">
                <a:solidFill>
                  <a:srgbClr val="00B050"/>
                </a:solidFill>
              </a:rPr>
              <a:t>instructies</a:t>
            </a:r>
            <a:r>
              <a:rPr lang="nl-BE" sz="2400" dirty="0"/>
              <a:t> volgen van de verantwoordelijke van het bedrijf.</a:t>
            </a:r>
          </a:p>
          <a:p>
            <a:pPr marL="342900" indent="-342900" algn="just">
              <a:buFont typeface="Wingdings" panose="05000000000000000000" pitchFamily="2" charset="2"/>
              <a:buChar char="Ø"/>
            </a:pPr>
            <a:r>
              <a:rPr lang="nl-BE" sz="2400" b="1" dirty="0">
                <a:solidFill>
                  <a:srgbClr val="00B050"/>
                </a:solidFill>
              </a:rPr>
              <a:t>Bedrijf is verantwoordelijk </a:t>
            </a:r>
            <a:r>
              <a:rPr lang="nl-BE" sz="2400" dirty="0"/>
              <a:t>voor het ter beschikking stellen van de persoonlijke beschermingsmiddelen en informeren bezoekers over de risico’s en noodprocedures.</a:t>
            </a:r>
          </a:p>
          <a:p>
            <a:pPr marL="342900" indent="-342900" algn="just">
              <a:buFont typeface="Wingdings" panose="05000000000000000000" pitchFamily="2" charset="2"/>
              <a:buChar char="Ø"/>
            </a:pPr>
            <a:r>
              <a:rPr lang="nl-BE" sz="2400" dirty="0"/>
              <a:t>Overeenkomst is aangeraden, maar niet verplicht.</a:t>
            </a:r>
          </a:p>
        </p:txBody>
      </p:sp>
    </p:spTree>
    <p:extLst>
      <p:ext uri="{BB962C8B-B14F-4D97-AF65-F5344CB8AC3E}">
        <p14:creationId xmlns:p14="http://schemas.microsoft.com/office/powerpoint/2010/main" val="1618322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0070C0"/>
                </a:solidFill>
              </a:rPr>
              <a:t>Praktijkles op verplaatsing:</a:t>
            </a:r>
            <a:br>
              <a:rPr lang="nl-BE" dirty="0">
                <a:solidFill>
                  <a:srgbClr val="0070C0"/>
                </a:solidFill>
              </a:rPr>
            </a:br>
            <a:r>
              <a:rPr lang="nl-BE" dirty="0">
                <a:solidFill>
                  <a:srgbClr val="0070C0"/>
                </a:solidFill>
              </a:rPr>
              <a:t>preventie en veiligheid</a:t>
            </a:r>
          </a:p>
        </p:txBody>
      </p:sp>
      <p:sp>
        <p:nvSpPr>
          <p:cNvPr id="3" name="Tijdelijke aanduiding voor inhoud 2"/>
          <p:cNvSpPr>
            <a:spLocks noGrp="1"/>
          </p:cNvSpPr>
          <p:nvPr>
            <p:ph sz="half" idx="1"/>
          </p:nvPr>
        </p:nvSpPr>
        <p:spPr/>
        <p:txBody>
          <a:bodyPr/>
          <a:lstStyle/>
          <a:p>
            <a:pPr marL="342900" indent="-342900">
              <a:buFont typeface="Wingdings" panose="05000000000000000000" pitchFamily="2" charset="2"/>
              <a:buChar char="Ø"/>
            </a:pPr>
            <a:r>
              <a:rPr lang="nl-BE" sz="2400" b="1" dirty="0">
                <a:solidFill>
                  <a:srgbClr val="00B050"/>
                </a:solidFill>
              </a:rPr>
              <a:t>Arbeid: </a:t>
            </a:r>
            <a:r>
              <a:rPr lang="nl-BE" sz="2400" dirty="0"/>
              <a:t>welzijnswetgeving is dus van toepassing</a:t>
            </a:r>
          </a:p>
          <a:p>
            <a:pPr marL="342900" indent="-342900">
              <a:buFont typeface="Wingdings" panose="05000000000000000000" pitchFamily="2" charset="2"/>
              <a:buChar char="Ø"/>
            </a:pPr>
            <a:endParaRPr lang="nl-BE" sz="2400" b="1" dirty="0">
              <a:solidFill>
                <a:srgbClr val="00B050"/>
              </a:solidFill>
            </a:endParaRPr>
          </a:p>
          <a:p>
            <a:pPr marL="342900" indent="-342900">
              <a:buFont typeface="Wingdings" panose="05000000000000000000" pitchFamily="2" charset="2"/>
              <a:buChar char="Ø"/>
            </a:pPr>
            <a:r>
              <a:rPr lang="nl-BE" sz="2400" b="1" dirty="0">
                <a:solidFill>
                  <a:srgbClr val="00B050"/>
                </a:solidFill>
              </a:rPr>
              <a:t>School is verantwoordelijk </a:t>
            </a:r>
            <a:r>
              <a:rPr lang="nl-BE" sz="2400" dirty="0"/>
              <a:t>voor preventiemaatregelen en risicoanalyse. </a:t>
            </a:r>
          </a:p>
          <a:p>
            <a:pPr>
              <a:buNone/>
            </a:pPr>
            <a:endParaRPr lang="nl-BE" sz="2400" dirty="0"/>
          </a:p>
          <a:p>
            <a:pPr marL="342900" indent="-342900">
              <a:buFont typeface="Wingdings" panose="05000000000000000000" pitchFamily="2" charset="2"/>
              <a:buChar char="Ø"/>
            </a:pPr>
            <a:r>
              <a:rPr lang="nl-BE" sz="2400" dirty="0"/>
              <a:t>Overeenkomst met de betrokken organisatie is aangeraden, maar niet verplicht.</a:t>
            </a:r>
          </a:p>
          <a:p>
            <a:pPr lvl="1" indent="0">
              <a:buNone/>
            </a:pPr>
            <a:endParaRPr lang="nl-BE" dirty="0"/>
          </a:p>
          <a:p>
            <a:pPr marL="342900" indent="-342900">
              <a:buFont typeface="Wingdings" panose="05000000000000000000" pitchFamily="2" charset="2"/>
              <a:buChar char="§"/>
            </a:pPr>
            <a:endParaRPr lang="nl-BE" dirty="0"/>
          </a:p>
          <a:p>
            <a:pPr marL="342900" indent="-342900">
              <a:buFont typeface="Wingdings" panose="05000000000000000000" pitchFamily="2" charset="2"/>
              <a:buChar char="§"/>
            </a:pPr>
            <a:endParaRPr lang="nl-BE" dirty="0"/>
          </a:p>
          <a:p>
            <a:endParaRPr lang="nl-BE" dirty="0"/>
          </a:p>
        </p:txBody>
      </p:sp>
    </p:spTree>
    <p:extLst>
      <p:ext uri="{BB962C8B-B14F-4D97-AF65-F5344CB8AC3E}">
        <p14:creationId xmlns:p14="http://schemas.microsoft.com/office/powerpoint/2010/main" val="2289054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0070C0"/>
                </a:solidFill>
              </a:rPr>
              <a:t>Stages:</a:t>
            </a:r>
            <a:br>
              <a:rPr lang="nl-BE" dirty="0">
                <a:solidFill>
                  <a:srgbClr val="0070C0"/>
                </a:solidFill>
              </a:rPr>
            </a:br>
            <a:r>
              <a:rPr lang="nl-BE" dirty="0">
                <a:solidFill>
                  <a:srgbClr val="0070C0"/>
                </a:solidFill>
              </a:rPr>
              <a:t>veiligheid en preventie</a:t>
            </a:r>
          </a:p>
        </p:txBody>
      </p:sp>
      <p:sp>
        <p:nvSpPr>
          <p:cNvPr id="3" name="Tijdelijke aanduiding voor inhoud 2"/>
          <p:cNvSpPr>
            <a:spLocks noGrp="1"/>
          </p:cNvSpPr>
          <p:nvPr>
            <p:ph sz="half" idx="1"/>
          </p:nvPr>
        </p:nvSpPr>
        <p:spPr/>
        <p:txBody>
          <a:bodyPr/>
          <a:lstStyle/>
          <a:p>
            <a:pPr marL="457200" indent="-457200">
              <a:buFont typeface="Wingdings" panose="05000000000000000000" pitchFamily="2" charset="2"/>
              <a:buChar char="Ø"/>
            </a:pPr>
            <a:r>
              <a:rPr lang="nl-BE" sz="2800" dirty="0"/>
              <a:t>Welzijnswetgeving: </a:t>
            </a:r>
          </a:p>
          <a:p>
            <a:pPr lvl="1"/>
            <a:r>
              <a:rPr lang="nl-BE" sz="2800" b="1" dirty="0">
                <a:solidFill>
                  <a:srgbClr val="5DBE55"/>
                </a:solidFill>
              </a:rPr>
              <a:t>Codex Boek 10</a:t>
            </a:r>
            <a:r>
              <a:rPr lang="nl-BE" sz="2800" dirty="0"/>
              <a:t>: Werkorganisatie en bijzondere werknemerscategorieën</a:t>
            </a:r>
          </a:p>
          <a:p>
            <a:pPr lvl="2"/>
            <a:r>
              <a:rPr lang="nl-BE" sz="2800" dirty="0"/>
              <a:t>Titel 3: Jongeren op het werk</a:t>
            </a:r>
          </a:p>
          <a:p>
            <a:pPr lvl="2"/>
            <a:r>
              <a:rPr lang="nl-BE" sz="2800" dirty="0"/>
              <a:t>Titel 4: Stagiairs</a:t>
            </a:r>
          </a:p>
          <a:p>
            <a:pPr marL="457200" indent="-457200">
              <a:buFont typeface="Wingdings" panose="05000000000000000000" pitchFamily="2" charset="2"/>
              <a:buChar char="Ø"/>
            </a:pPr>
            <a:r>
              <a:rPr lang="nl-BE" sz="2800" b="1" dirty="0">
                <a:solidFill>
                  <a:srgbClr val="5DBE55"/>
                </a:solidFill>
              </a:rPr>
              <a:t>Omzendbrieven</a:t>
            </a:r>
            <a:r>
              <a:rPr lang="nl-BE" sz="2800" dirty="0"/>
              <a:t> Vlaams onderwijs:</a:t>
            </a:r>
          </a:p>
          <a:p>
            <a:pPr lvl="1"/>
            <a:r>
              <a:rPr lang="nl-BE" sz="2800" dirty="0"/>
              <a:t>SO 2015/01 voor SO en </a:t>
            </a:r>
            <a:r>
              <a:rPr lang="nl-BE" sz="2800" dirty="0" err="1"/>
              <a:t>BuSO</a:t>
            </a:r>
            <a:r>
              <a:rPr lang="nl-BE" sz="2800" dirty="0"/>
              <a:t> (OV4)</a:t>
            </a:r>
          </a:p>
          <a:p>
            <a:pPr lvl="1"/>
            <a:r>
              <a:rPr lang="nl-BE" sz="2800" dirty="0"/>
              <a:t>SO 2016/01 voor </a:t>
            </a:r>
            <a:r>
              <a:rPr lang="nl-BE" sz="2800" dirty="0" err="1"/>
              <a:t>BuSO</a:t>
            </a:r>
            <a:r>
              <a:rPr lang="nl-BE" sz="2800" dirty="0"/>
              <a:t> (OV1-3)</a:t>
            </a:r>
          </a:p>
          <a:p>
            <a:pPr>
              <a:buNone/>
            </a:pPr>
            <a:endParaRPr lang="nl-BE" dirty="0"/>
          </a:p>
        </p:txBody>
      </p:sp>
    </p:spTree>
    <p:extLst>
      <p:ext uri="{BB962C8B-B14F-4D97-AF65-F5344CB8AC3E}">
        <p14:creationId xmlns:p14="http://schemas.microsoft.com/office/powerpoint/2010/main" val="1237478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000" y="712800"/>
            <a:ext cx="7416000" cy="1116000"/>
          </a:xfrm>
        </p:spPr>
        <p:txBody>
          <a:bodyPr/>
          <a:lstStyle/>
          <a:p>
            <a:r>
              <a:rPr lang="nl-BE" dirty="0"/>
              <a:t>Actoren bij een stage</a:t>
            </a:r>
          </a:p>
        </p:txBody>
      </p:sp>
      <p:sp>
        <p:nvSpPr>
          <p:cNvPr id="3" name="Tijdelijke aanduiding voor inhoud 2"/>
          <p:cNvSpPr>
            <a:spLocks noGrp="1"/>
          </p:cNvSpPr>
          <p:nvPr>
            <p:ph sz="half" idx="1"/>
          </p:nvPr>
        </p:nvSpPr>
        <p:spPr/>
        <p:txBody>
          <a:bodyPr/>
          <a:lstStyle/>
          <a:p>
            <a:r>
              <a:rPr lang="nl-BE" sz="3200" dirty="0"/>
              <a:t>Leerling-stagiair</a:t>
            </a:r>
          </a:p>
          <a:p>
            <a:pPr lvl="1"/>
            <a:endParaRPr lang="nl-BE" sz="3200" dirty="0"/>
          </a:p>
          <a:p>
            <a:r>
              <a:rPr lang="nl-BE" sz="3200" dirty="0"/>
              <a:t>Stagegever (SG)</a:t>
            </a:r>
          </a:p>
          <a:p>
            <a:r>
              <a:rPr lang="nl-BE" sz="3200" dirty="0"/>
              <a:t>Stagementor (SM)</a:t>
            </a:r>
          </a:p>
          <a:p>
            <a:pPr>
              <a:buNone/>
            </a:pPr>
            <a:endParaRPr lang="nl-BE" sz="3200" dirty="0"/>
          </a:p>
          <a:p>
            <a:r>
              <a:rPr lang="nl-BE" sz="3200" dirty="0"/>
              <a:t>Stagebegeleider (SB)</a:t>
            </a:r>
          </a:p>
          <a:p>
            <a:r>
              <a:rPr lang="nl-BE" sz="3200" dirty="0"/>
              <a:t>Stagecoördinator (SC)</a:t>
            </a:r>
          </a:p>
        </p:txBody>
      </p:sp>
    </p:spTree>
    <p:extLst>
      <p:ext uri="{BB962C8B-B14F-4D97-AF65-F5344CB8AC3E}">
        <p14:creationId xmlns:p14="http://schemas.microsoft.com/office/powerpoint/2010/main" val="199546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Werkgever van stagiair</a:t>
            </a:r>
          </a:p>
        </p:txBody>
      </p:sp>
      <p:sp>
        <p:nvSpPr>
          <p:cNvPr id="3" name="Tijdelijke aanduiding voor inhoud 2"/>
          <p:cNvSpPr>
            <a:spLocks noGrp="1"/>
          </p:cNvSpPr>
          <p:nvPr>
            <p:ph sz="half" idx="1"/>
          </p:nvPr>
        </p:nvSpPr>
        <p:spPr/>
        <p:txBody>
          <a:bodyPr/>
          <a:lstStyle/>
          <a:p>
            <a:r>
              <a:rPr lang="nl-BE" dirty="0"/>
              <a:t>Bijna alle verantwoordelijkheden en aansprakelijkheden berusten bij werkgever</a:t>
            </a:r>
          </a:p>
          <a:p>
            <a:r>
              <a:rPr lang="nl-BE" dirty="0"/>
              <a:t>Gelijkgestelde werknemer </a:t>
            </a:r>
            <a:r>
              <a:rPr lang="nl-BE" dirty="0">
                <a:sym typeface="Wingdings"/>
              </a:rPr>
              <a:t> Gelijkgestelde werkgever</a:t>
            </a:r>
            <a:endParaRPr lang="nl-BE" dirty="0"/>
          </a:p>
          <a:p>
            <a:r>
              <a:rPr lang="nl-BE" dirty="0"/>
              <a:t>In toepassing van </a:t>
            </a:r>
            <a:r>
              <a:rPr lang="nl-BE" b="1" dirty="0">
                <a:solidFill>
                  <a:srgbClr val="0070C0"/>
                </a:solidFill>
              </a:rPr>
              <a:t>welzijnswetgeving</a:t>
            </a:r>
            <a:r>
              <a:rPr lang="nl-BE" dirty="0"/>
              <a:t>: STAGEGEVER</a:t>
            </a:r>
          </a:p>
          <a:p>
            <a:pPr lvl="1"/>
            <a:r>
              <a:rPr lang="nl-BE" dirty="0"/>
              <a:t>Onthaal</a:t>
            </a:r>
          </a:p>
          <a:p>
            <a:pPr lvl="1"/>
            <a:r>
              <a:rPr lang="nl-BE" dirty="0"/>
              <a:t>Stelt arbeidsmiddelen ter beschikking</a:t>
            </a:r>
          </a:p>
          <a:p>
            <a:pPr lvl="1"/>
            <a:r>
              <a:rPr lang="nl-BE" dirty="0"/>
              <a:t>Volgt arbeidsongeval op</a:t>
            </a:r>
          </a:p>
          <a:p>
            <a:r>
              <a:rPr lang="nl-BE" dirty="0"/>
              <a:t>In toepassing van </a:t>
            </a:r>
            <a:r>
              <a:rPr lang="nl-BE" b="1" dirty="0">
                <a:solidFill>
                  <a:srgbClr val="0070C0"/>
                </a:solidFill>
              </a:rPr>
              <a:t>arbeidsongevallenwetgeving</a:t>
            </a:r>
            <a:r>
              <a:rPr lang="nl-BE" dirty="0"/>
              <a:t>: SCHOOLBESTUUR</a:t>
            </a:r>
          </a:p>
          <a:p>
            <a:pPr lvl="1"/>
            <a:r>
              <a:rPr lang="nl-BE" dirty="0"/>
              <a:t>Sluit arbeidsongevallenverzekering af</a:t>
            </a:r>
          </a:p>
          <a:p>
            <a:r>
              <a:rPr lang="nl-BE" dirty="0"/>
              <a:t>Zelfstandigen?</a:t>
            </a:r>
          </a:p>
          <a:p>
            <a:pPr>
              <a:buNone/>
            </a:pPr>
            <a:endParaRPr lang="nl-BE" dirty="0"/>
          </a:p>
        </p:txBody>
      </p:sp>
    </p:spTree>
    <p:extLst>
      <p:ext uri="{BB962C8B-B14F-4D97-AF65-F5344CB8AC3E}">
        <p14:creationId xmlns:p14="http://schemas.microsoft.com/office/powerpoint/2010/main" val="794173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a:t>To</a:t>
            </a:r>
            <a:r>
              <a:rPr lang="nl-BE" dirty="0"/>
              <a:t> do’s voor de stage m.b.t preventie en veiligheid</a:t>
            </a:r>
          </a:p>
        </p:txBody>
      </p:sp>
      <p:sp>
        <p:nvSpPr>
          <p:cNvPr id="3" name="Tijdelijke aanduiding voor inhoud 2"/>
          <p:cNvSpPr>
            <a:spLocks noGrp="1"/>
          </p:cNvSpPr>
          <p:nvPr>
            <p:ph sz="half" idx="1"/>
          </p:nvPr>
        </p:nvSpPr>
        <p:spPr>
          <a:xfrm>
            <a:off x="1296000" y="1915200"/>
            <a:ext cx="7416000" cy="4545860"/>
          </a:xfrm>
        </p:spPr>
        <p:txBody>
          <a:bodyPr>
            <a:spAutoFit/>
          </a:bodyPr>
          <a:lstStyle/>
          <a:p>
            <a:pPr marL="457200" indent="-457200" algn="just">
              <a:buAutoNum type="arabicPeriod"/>
            </a:pPr>
            <a:r>
              <a:rPr lang="nl-BE" sz="2000" dirty="0"/>
              <a:t>SB (samen met de vakgroep) bereidt de leerlingen op vlak van </a:t>
            </a:r>
            <a:r>
              <a:rPr lang="nl-BE" sz="2000" b="1" dirty="0">
                <a:solidFill>
                  <a:srgbClr val="0070C0"/>
                </a:solidFill>
              </a:rPr>
              <a:t>arbeidsattitudes</a:t>
            </a:r>
            <a:r>
              <a:rPr lang="nl-BE" sz="2000" dirty="0"/>
              <a:t> voor op de stage o.a. door aandacht te schenken aan veiligheid.</a:t>
            </a:r>
          </a:p>
          <a:p>
            <a:pPr marL="457200" indent="-457200" algn="just">
              <a:buFontTx/>
              <a:buAutoNum type="arabicPeriod"/>
            </a:pPr>
            <a:r>
              <a:rPr lang="nl-BE" sz="2000" dirty="0"/>
              <a:t>SB en SM bepalen samen hoe de stagementor de </a:t>
            </a:r>
            <a:r>
              <a:rPr lang="nl-BE" sz="2000" b="1" dirty="0">
                <a:solidFill>
                  <a:srgbClr val="0070C0"/>
                </a:solidFill>
              </a:rPr>
              <a:t>introductie</a:t>
            </a:r>
            <a:r>
              <a:rPr lang="nl-BE" sz="2000" dirty="0"/>
              <a:t> en het onthaal van de stagiair organiseert. 	</a:t>
            </a:r>
          </a:p>
          <a:p>
            <a:pPr marL="457200" indent="-457200" algn="just">
              <a:buFontTx/>
              <a:buAutoNum type="arabicPeriod"/>
            </a:pPr>
            <a:r>
              <a:rPr lang="nl-BE" sz="2000" dirty="0"/>
              <a:t>SB: bezoekt de stageplaats, geeft de stagementor een correct beeld van de verwachtingen met betrekking tot de stage en gaat na of de stageplaats voldoende </a:t>
            </a:r>
            <a:r>
              <a:rPr lang="nl-BE" sz="2000" b="1" dirty="0">
                <a:solidFill>
                  <a:srgbClr val="0070C0"/>
                </a:solidFill>
              </a:rPr>
              <a:t>veiligheidswaarborgen</a:t>
            </a:r>
            <a:r>
              <a:rPr lang="nl-BE" sz="2000" dirty="0"/>
              <a:t> biedt.</a:t>
            </a:r>
          </a:p>
          <a:p>
            <a:pPr marL="457200" indent="-457200" algn="just">
              <a:buFontTx/>
              <a:buAutoNum type="arabicPeriod"/>
            </a:pPr>
            <a:r>
              <a:rPr lang="nl-BE" sz="2000" dirty="0"/>
              <a:t>SM: overhandigt de </a:t>
            </a:r>
            <a:r>
              <a:rPr lang="nl-BE" sz="2000" b="1" dirty="0">
                <a:solidFill>
                  <a:srgbClr val="0070C0"/>
                </a:solidFill>
              </a:rPr>
              <a:t>werkpostfiche</a:t>
            </a:r>
            <a:r>
              <a:rPr lang="nl-BE" sz="2000" dirty="0"/>
              <a:t> en de </a:t>
            </a:r>
            <a:r>
              <a:rPr lang="nl-BE" sz="2000" b="1" dirty="0">
                <a:solidFill>
                  <a:srgbClr val="0070C0"/>
                </a:solidFill>
              </a:rPr>
              <a:t>risicoanalyse</a:t>
            </a:r>
            <a:r>
              <a:rPr lang="nl-BE" sz="2000" dirty="0"/>
              <a:t> van de stageplaats aan de stagebegeleider. 	</a:t>
            </a:r>
          </a:p>
          <a:p>
            <a:pPr marL="457200" indent="-457200" algn="just">
              <a:buFontTx/>
              <a:buAutoNum type="arabicPeriod"/>
            </a:pPr>
            <a:r>
              <a:rPr lang="nl-BE" sz="2000" dirty="0"/>
              <a:t>SC: controleren en opvolgen van het </a:t>
            </a:r>
            <a:r>
              <a:rPr lang="nl-BE" sz="2000" b="1" dirty="0">
                <a:solidFill>
                  <a:srgbClr val="0070C0"/>
                </a:solidFill>
              </a:rPr>
              <a:t>geneeskundig onderzoek</a:t>
            </a:r>
          </a:p>
          <a:p>
            <a:pPr marL="457200" indent="-457200" algn="just">
              <a:buFontTx/>
              <a:buAutoNum type="arabicPeriod"/>
            </a:pPr>
            <a:r>
              <a:rPr lang="nl-BE" sz="2000" dirty="0"/>
              <a:t>SC: opvolgen overeenkomst, RA en werkpostfiche</a:t>
            </a:r>
          </a:p>
          <a:p>
            <a:pPr>
              <a:buNone/>
            </a:pPr>
            <a:endParaRPr lang="nl-BE" dirty="0"/>
          </a:p>
          <a:p>
            <a:pPr>
              <a:buNone/>
            </a:pPr>
            <a:r>
              <a:rPr lang="nl-BE" dirty="0"/>
              <a:t> 	</a:t>
            </a:r>
          </a:p>
          <a:p>
            <a:pPr marL="457200" indent="-457200">
              <a:buAutoNum type="arabicPeriod"/>
            </a:pPr>
            <a:endParaRPr lang="nl-BE" dirty="0"/>
          </a:p>
        </p:txBody>
      </p:sp>
    </p:spTree>
    <p:extLst>
      <p:ext uri="{BB962C8B-B14F-4D97-AF65-F5344CB8AC3E}">
        <p14:creationId xmlns:p14="http://schemas.microsoft.com/office/powerpoint/2010/main" val="1723407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Risicoanalyse (RA) en werkpostfiche (WPF)</a:t>
            </a:r>
          </a:p>
        </p:txBody>
      </p:sp>
      <p:sp>
        <p:nvSpPr>
          <p:cNvPr id="3" name="Tijdelijke aanduiding voor inhoud 2"/>
          <p:cNvSpPr>
            <a:spLocks noGrp="1"/>
          </p:cNvSpPr>
          <p:nvPr>
            <p:ph sz="half" idx="1"/>
          </p:nvPr>
        </p:nvSpPr>
        <p:spPr/>
        <p:txBody>
          <a:bodyPr/>
          <a:lstStyle/>
          <a:p>
            <a:r>
              <a:rPr lang="nl-BE" sz="2800" b="1" dirty="0">
                <a:solidFill>
                  <a:srgbClr val="5DBE55"/>
                </a:solidFill>
              </a:rPr>
              <a:t>RA</a:t>
            </a:r>
            <a:r>
              <a:rPr lang="nl-BE" sz="2800" dirty="0"/>
              <a:t> = Identificatie en analyse van aanwezigheid van risico’s</a:t>
            </a:r>
          </a:p>
          <a:p>
            <a:pPr lvl="1"/>
            <a:r>
              <a:rPr lang="nl-BE" sz="2800" dirty="0"/>
              <a:t>Opgesteld voorafgaand aan de stage door de stagegever</a:t>
            </a:r>
          </a:p>
          <a:p>
            <a:pPr lvl="1"/>
            <a:r>
              <a:rPr lang="nl-BE" sz="2800" dirty="0"/>
              <a:t>Minimaal 1 keer per jaar opgesteld en bij elke belangrijke wijziging van de werkpost </a:t>
            </a:r>
          </a:p>
          <a:p>
            <a:r>
              <a:rPr lang="nl-BE" sz="2800" b="1" dirty="0">
                <a:solidFill>
                  <a:srgbClr val="5DBE55"/>
                </a:solidFill>
              </a:rPr>
              <a:t>WPF </a:t>
            </a:r>
            <a:r>
              <a:rPr lang="nl-BE" sz="2800" dirty="0"/>
              <a:t>= document m.b.t. welzijn voor stagiair en stagegever i.v.m. taken, risico’s en preventiemaatregelen (PBM’s en werkkledij)</a:t>
            </a:r>
          </a:p>
          <a:p>
            <a:r>
              <a:rPr lang="nl-BE" sz="2000" dirty="0">
                <a:hlinkClick r:id="rId3"/>
              </a:rPr>
              <a:t>Home | Werkpostfiche</a:t>
            </a:r>
            <a:endParaRPr lang="nl-BE" sz="2800" dirty="0"/>
          </a:p>
        </p:txBody>
      </p:sp>
    </p:spTree>
    <p:extLst>
      <p:ext uri="{BB962C8B-B14F-4D97-AF65-F5344CB8AC3E}">
        <p14:creationId xmlns:p14="http://schemas.microsoft.com/office/powerpoint/2010/main" val="40806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a:xfrm>
            <a:off x="3055172" y="2104573"/>
            <a:ext cx="4756880" cy="3112885"/>
          </a:xfrm>
        </p:spPr>
        <p:txBody>
          <a:bodyPr/>
          <a:lstStyle/>
          <a:p>
            <a:br>
              <a:rPr lang="nl-BE" dirty="0"/>
            </a:br>
            <a:r>
              <a:rPr lang="nl-BE" sz="2000" dirty="0"/>
              <a:t>Anthony Kets</a:t>
            </a:r>
            <a:br>
              <a:rPr lang="nl-BE" sz="2000" dirty="0"/>
            </a:br>
            <a:r>
              <a:rPr lang="nl-BE" sz="2000" dirty="0">
                <a:hlinkClick r:id="rId3"/>
              </a:rPr>
              <a:t>anthony.kets@ond.vlaanderen.be</a:t>
            </a:r>
            <a:br>
              <a:rPr lang="nl-BE" sz="2000" dirty="0"/>
            </a:br>
            <a:r>
              <a:rPr lang="nl-BE" sz="2000" dirty="0">
                <a:hlinkClick r:id="rId4"/>
              </a:rPr>
              <a:t>preventie.onderwijs@ond.vlaanderen.be</a:t>
            </a:r>
            <a:br>
              <a:rPr lang="nl-BE" sz="2000" dirty="0"/>
            </a:br>
            <a:br>
              <a:rPr lang="nl-BE" sz="2000" dirty="0"/>
            </a:br>
            <a:br>
              <a:rPr lang="nl-BE" sz="2000" dirty="0"/>
            </a:br>
            <a:br>
              <a:rPr lang="nl-BE" sz="2000" dirty="0"/>
            </a:br>
            <a:br>
              <a:rPr lang="nl-BE" dirty="0"/>
            </a:br>
            <a:endParaRPr lang="nl-BE" dirty="0"/>
          </a:p>
        </p:txBody>
      </p:sp>
    </p:spTree>
    <p:extLst>
      <p:ext uri="{BB962C8B-B14F-4D97-AF65-F5344CB8AC3E}">
        <p14:creationId xmlns:p14="http://schemas.microsoft.com/office/powerpoint/2010/main" val="4051895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Stageovereenkomst</a:t>
            </a:r>
          </a:p>
        </p:txBody>
      </p:sp>
      <p:sp>
        <p:nvSpPr>
          <p:cNvPr id="3" name="Tijdelijke aanduiding voor inhoud 2"/>
          <p:cNvSpPr>
            <a:spLocks noGrp="1"/>
          </p:cNvSpPr>
          <p:nvPr>
            <p:ph sz="half" idx="1"/>
          </p:nvPr>
        </p:nvSpPr>
        <p:spPr/>
        <p:txBody>
          <a:bodyPr/>
          <a:lstStyle/>
          <a:p>
            <a:r>
              <a:rPr lang="nl-BE" dirty="0"/>
              <a:t>= regeling van de stage in bepaalde periode op een bepaalde plaats</a:t>
            </a:r>
          </a:p>
          <a:p>
            <a:r>
              <a:rPr lang="nl-BE" dirty="0"/>
              <a:t>Tussen stagiair, de school en de stagegever</a:t>
            </a:r>
          </a:p>
          <a:p>
            <a:r>
              <a:rPr lang="nl-BE" b="1" dirty="0">
                <a:solidFill>
                  <a:srgbClr val="1546FF"/>
                </a:solidFill>
              </a:rPr>
              <a:t>Modelovereenkomst</a:t>
            </a:r>
            <a:r>
              <a:rPr lang="nl-BE" dirty="0"/>
              <a:t> beschikbaar, niet verplicht</a:t>
            </a:r>
          </a:p>
          <a:p>
            <a:r>
              <a:rPr lang="nl-BE" dirty="0"/>
              <a:t>Wel aantal verplichte elementen:</a:t>
            </a:r>
          </a:p>
          <a:p>
            <a:pPr lvl="1"/>
            <a:r>
              <a:rPr lang="nl-BE" dirty="0"/>
              <a:t>Gezondheidstoezicht door school of stagegever</a:t>
            </a:r>
          </a:p>
          <a:p>
            <a:pPr lvl="1"/>
            <a:r>
              <a:rPr lang="nl-BE" dirty="0"/>
              <a:t>Vermelding dat stagegever WPF ter beschikking stelt</a:t>
            </a:r>
          </a:p>
          <a:p>
            <a:r>
              <a:rPr lang="nl-BE" b="1" dirty="0">
                <a:solidFill>
                  <a:srgbClr val="1546FF"/>
                </a:solidFill>
              </a:rPr>
              <a:t>Verplichte</a:t>
            </a:r>
            <a:r>
              <a:rPr lang="nl-BE" dirty="0"/>
              <a:t> bijlagen:</a:t>
            </a:r>
          </a:p>
          <a:p>
            <a:pPr lvl="1"/>
            <a:r>
              <a:rPr lang="nl-BE" dirty="0"/>
              <a:t>Stageactiviteitenlijst</a:t>
            </a:r>
          </a:p>
          <a:p>
            <a:pPr lvl="1"/>
            <a:r>
              <a:rPr lang="nl-BE" dirty="0"/>
              <a:t>Stagereglement</a:t>
            </a:r>
          </a:p>
          <a:p>
            <a:pPr lvl="1"/>
            <a:r>
              <a:rPr lang="nl-BE" dirty="0"/>
              <a:t>Resultaten van de risicoanalyse</a:t>
            </a:r>
          </a:p>
        </p:txBody>
      </p:sp>
    </p:spTree>
    <p:extLst>
      <p:ext uri="{BB962C8B-B14F-4D97-AF65-F5344CB8AC3E}">
        <p14:creationId xmlns:p14="http://schemas.microsoft.com/office/powerpoint/2010/main" val="1820907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Onthaal en toezicht op de stagiair</a:t>
            </a:r>
          </a:p>
        </p:txBody>
      </p:sp>
      <p:sp>
        <p:nvSpPr>
          <p:cNvPr id="3" name="Tijdelijke aanduiding voor inhoud 2"/>
          <p:cNvSpPr>
            <a:spLocks noGrp="1"/>
          </p:cNvSpPr>
          <p:nvPr>
            <p:ph sz="half" idx="1"/>
          </p:nvPr>
        </p:nvSpPr>
        <p:spPr/>
        <p:txBody>
          <a:bodyPr/>
          <a:lstStyle/>
          <a:p>
            <a:pPr>
              <a:buNone/>
            </a:pPr>
            <a:endParaRPr lang="nl-BE" dirty="0"/>
          </a:p>
          <a:p>
            <a:r>
              <a:rPr lang="nl-BE" sz="2000" b="1" dirty="0">
                <a:solidFill>
                  <a:srgbClr val="4FB543"/>
                </a:solidFill>
              </a:rPr>
              <a:t>Stagementor: </a:t>
            </a:r>
          </a:p>
          <a:p>
            <a:pPr lvl="1"/>
            <a:r>
              <a:rPr lang="nl-BE" sz="2000" dirty="0"/>
              <a:t>onthaalt de leerling  </a:t>
            </a:r>
          </a:p>
          <a:p>
            <a:pPr lvl="1"/>
            <a:r>
              <a:rPr lang="nl-BE" sz="2000" dirty="0"/>
              <a:t>geeft een introductie over de werking op de stageplaats</a:t>
            </a:r>
          </a:p>
          <a:p>
            <a:pPr lvl="1"/>
            <a:r>
              <a:rPr lang="nl-BE" sz="2000" dirty="0"/>
              <a:t>zorgt ervoor dat de stagiair zich welkom en veilig voelt</a:t>
            </a:r>
          </a:p>
          <a:p>
            <a:pPr lvl="1"/>
            <a:r>
              <a:rPr lang="nl-BE" sz="2000" dirty="0"/>
              <a:t>Oefent dagelijks toezicht uit</a:t>
            </a:r>
          </a:p>
          <a:p>
            <a:pPr marL="288000" lvl="1" indent="0">
              <a:buNone/>
            </a:pPr>
            <a:endParaRPr lang="nl-BE" sz="2000" dirty="0"/>
          </a:p>
          <a:p>
            <a:r>
              <a:rPr lang="nl-BE" sz="2000" b="1" dirty="0">
                <a:solidFill>
                  <a:srgbClr val="4FB543"/>
                </a:solidFill>
              </a:rPr>
              <a:t>Stagebegeleider</a:t>
            </a:r>
            <a:r>
              <a:rPr lang="nl-BE" sz="2000" dirty="0"/>
              <a:t>: </a:t>
            </a:r>
          </a:p>
          <a:p>
            <a:pPr lvl="1"/>
            <a:r>
              <a:rPr lang="nl-BE" sz="2000" dirty="0"/>
              <a:t>moet toegang krijgen van stagegever tot de stageplaats</a:t>
            </a:r>
          </a:p>
          <a:p>
            <a:pPr lvl="1"/>
            <a:r>
              <a:rPr lang="nl-BE" sz="2000" dirty="0"/>
              <a:t>Bezoek = “werken met derden”</a:t>
            </a:r>
          </a:p>
        </p:txBody>
      </p:sp>
    </p:spTree>
    <p:extLst>
      <p:ext uri="{BB962C8B-B14F-4D97-AF65-F5344CB8AC3E}">
        <p14:creationId xmlns:p14="http://schemas.microsoft.com/office/powerpoint/2010/main" val="277946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E3C76-2083-44A6-8BE3-662D9313C3C4}"/>
              </a:ext>
            </a:extLst>
          </p:cNvPr>
          <p:cNvSpPr>
            <a:spLocks noGrp="1"/>
          </p:cNvSpPr>
          <p:nvPr>
            <p:ph type="title"/>
          </p:nvPr>
        </p:nvSpPr>
        <p:spPr/>
        <p:txBody>
          <a:bodyPr/>
          <a:lstStyle/>
          <a:p>
            <a:r>
              <a:rPr lang="nl-BE" dirty="0"/>
              <a:t>Verbodsbepalingen tijdens stage:</a:t>
            </a:r>
            <a:br>
              <a:rPr lang="nl-BE" dirty="0"/>
            </a:br>
            <a:r>
              <a:rPr lang="nl-BE" dirty="0"/>
              <a:t>type arbeid</a:t>
            </a:r>
            <a:br>
              <a:rPr lang="nl-BE" dirty="0"/>
            </a:br>
            <a:endParaRPr lang="nl-BE" dirty="0"/>
          </a:p>
        </p:txBody>
      </p:sp>
      <p:sp>
        <p:nvSpPr>
          <p:cNvPr id="3" name="Tijdelijke aanduiding voor inhoud 2">
            <a:extLst>
              <a:ext uri="{FF2B5EF4-FFF2-40B4-BE49-F238E27FC236}">
                <a16:creationId xmlns:a16="http://schemas.microsoft.com/office/drawing/2014/main" id="{9E9C027A-9354-4399-80B8-09130F38D69E}"/>
              </a:ext>
            </a:extLst>
          </p:cNvPr>
          <p:cNvSpPr>
            <a:spLocks noGrp="1"/>
          </p:cNvSpPr>
          <p:nvPr>
            <p:ph sz="half" idx="1"/>
          </p:nvPr>
        </p:nvSpPr>
        <p:spPr>
          <a:xfrm>
            <a:off x="1296000" y="1915199"/>
            <a:ext cx="7416000" cy="3927661"/>
          </a:xfrm>
        </p:spPr>
        <p:txBody>
          <a:bodyPr/>
          <a:lstStyle/>
          <a:p>
            <a:r>
              <a:rPr lang="nl-BE" sz="1800" b="1" u="sng" dirty="0">
                <a:solidFill>
                  <a:srgbClr val="4FB543"/>
                </a:solidFill>
              </a:rPr>
              <a:t>Codex X.III jongeren op het werk</a:t>
            </a:r>
            <a:r>
              <a:rPr lang="nl-BE" sz="1800" dirty="0">
                <a:solidFill>
                  <a:srgbClr val="15465B"/>
                </a:solidFill>
              </a:rPr>
              <a:t> </a:t>
            </a:r>
            <a:r>
              <a:rPr lang="nl-BE" sz="1600" dirty="0">
                <a:solidFill>
                  <a:srgbClr val="15465B"/>
                </a:solidFill>
              </a:rPr>
              <a:t>specificeert </a:t>
            </a:r>
            <a:r>
              <a:rPr lang="nl-BE" sz="1600" dirty="0"/>
              <a:t>een aantal gevaarlijke en/of ongezonde werkzaamheden: </a:t>
            </a:r>
          </a:p>
          <a:p>
            <a:pPr lvl="1"/>
            <a:r>
              <a:rPr lang="nl-BE" sz="1600" dirty="0"/>
              <a:t>arbeid welke jongeren, objectief gezien, lichamelijk of psychisch </a:t>
            </a:r>
            <a:r>
              <a:rPr lang="nl-BE" sz="1600" b="1" dirty="0"/>
              <a:t>niet aankunnen</a:t>
            </a:r>
            <a:r>
              <a:rPr lang="nl-BE" sz="1600" dirty="0"/>
              <a:t>;</a:t>
            </a:r>
          </a:p>
          <a:p>
            <a:pPr marL="288000" lvl="1" indent="0">
              <a:buNone/>
            </a:pPr>
            <a:endParaRPr lang="nl-BE" sz="1600" dirty="0"/>
          </a:p>
          <a:p>
            <a:pPr lvl="1"/>
            <a:r>
              <a:rPr lang="nl-BE" sz="1600" dirty="0"/>
              <a:t>arbeid waardoor jongeren worden blootgesteld aan </a:t>
            </a:r>
            <a:r>
              <a:rPr lang="nl-BE" sz="1600" b="1" dirty="0"/>
              <a:t>gevaarlijke stoffen </a:t>
            </a:r>
            <a:r>
              <a:rPr lang="nl-BE" sz="1600" dirty="0"/>
              <a:t>(giftige stoffen, kankerverwekkende stoffen, stoffen die erfelijke genetische veranderingen veroorzaken of die tijdens de zwangerschap schadelijke gevolgen hebben…);</a:t>
            </a:r>
          </a:p>
          <a:p>
            <a:pPr marL="288000" lvl="1" indent="0">
              <a:buNone/>
            </a:pPr>
            <a:endParaRPr lang="nl-BE" sz="1600" dirty="0"/>
          </a:p>
          <a:p>
            <a:pPr lvl="1"/>
            <a:r>
              <a:rPr lang="nl-BE" sz="1600" dirty="0"/>
              <a:t>arbeid welke blootstelling aan </a:t>
            </a:r>
            <a:r>
              <a:rPr lang="nl-BE" sz="1600" b="1" dirty="0"/>
              <a:t>ioniserende straling </a:t>
            </a:r>
            <a:r>
              <a:rPr lang="nl-BE" sz="1600" dirty="0"/>
              <a:t>meebrengt; </a:t>
            </a:r>
          </a:p>
          <a:p>
            <a:pPr marL="288000" lvl="1" indent="0">
              <a:buNone/>
            </a:pPr>
            <a:endParaRPr lang="nl-BE" sz="1600" dirty="0"/>
          </a:p>
          <a:p>
            <a:pPr lvl="1"/>
            <a:r>
              <a:rPr lang="nl-BE" sz="1600" dirty="0"/>
              <a:t>arbeid welke risicofactoren voor ongevallen inhoudt waarvan vermoed kan worden dat jongeren (doordat ze nog </a:t>
            </a:r>
            <a:r>
              <a:rPr lang="nl-BE" sz="1600" b="1" dirty="0"/>
              <a:t>niet veel inzicht </a:t>
            </a:r>
            <a:r>
              <a:rPr lang="nl-BE" sz="1600" dirty="0"/>
              <a:t>hebben in veiligheid of onervaren of onvoldoende opgeleid zijn) deze meestal niet beseffen of kunnen voorkomen; </a:t>
            </a:r>
          </a:p>
          <a:p>
            <a:pPr marL="288000" lvl="1" indent="0">
              <a:buNone/>
            </a:pPr>
            <a:endParaRPr lang="nl-BE" sz="1600" dirty="0"/>
          </a:p>
          <a:p>
            <a:pPr lvl="1"/>
            <a:r>
              <a:rPr lang="nl-BE" sz="1600" dirty="0"/>
              <a:t>arbeid welke hen blootstelt aan </a:t>
            </a:r>
            <a:r>
              <a:rPr lang="nl-BE" sz="1600" b="1" dirty="0"/>
              <a:t>extreme koude of hitte, aan lawaai of trillingen</a:t>
            </a:r>
            <a:r>
              <a:rPr lang="nl-BE" sz="1600" dirty="0"/>
              <a:t>.</a:t>
            </a:r>
          </a:p>
        </p:txBody>
      </p:sp>
    </p:spTree>
    <p:extLst>
      <p:ext uri="{BB962C8B-B14F-4D97-AF65-F5344CB8AC3E}">
        <p14:creationId xmlns:p14="http://schemas.microsoft.com/office/powerpoint/2010/main" val="1854477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Afwijkingsmogelijkheden</a:t>
            </a:r>
          </a:p>
        </p:txBody>
      </p:sp>
      <p:sp>
        <p:nvSpPr>
          <p:cNvPr id="3" name="Tijdelijke aanduiding voor inhoud 2"/>
          <p:cNvSpPr>
            <a:spLocks noGrp="1"/>
          </p:cNvSpPr>
          <p:nvPr>
            <p:ph sz="half" idx="1"/>
          </p:nvPr>
        </p:nvSpPr>
        <p:spPr/>
        <p:txBody>
          <a:bodyPr/>
          <a:lstStyle/>
          <a:p>
            <a:r>
              <a:rPr lang="nl-BE" sz="2000" dirty="0"/>
              <a:t>verschillende </a:t>
            </a:r>
            <a:r>
              <a:rPr lang="nl-BE" sz="2000" b="1" dirty="0">
                <a:solidFill>
                  <a:srgbClr val="4FB543"/>
                </a:solidFill>
              </a:rPr>
              <a:t>uitzonderingsregels, </a:t>
            </a:r>
            <a:r>
              <a:rPr lang="nl-BE" sz="2000" dirty="0"/>
              <a:t>afhankelijk van leeftijd jongere</a:t>
            </a:r>
          </a:p>
          <a:p>
            <a:pPr>
              <a:buNone/>
            </a:pPr>
            <a:endParaRPr lang="nl-BE" sz="2000" dirty="0"/>
          </a:p>
          <a:p>
            <a:r>
              <a:rPr lang="nl-BE" sz="2000" dirty="0"/>
              <a:t>Afwijking mogelijk onder de volgende, </a:t>
            </a:r>
            <a:r>
              <a:rPr lang="nl-BE" sz="2000" b="1" dirty="0">
                <a:solidFill>
                  <a:srgbClr val="4FB543"/>
                </a:solidFill>
              </a:rPr>
              <a:t>cumulatieve</a:t>
            </a:r>
            <a:r>
              <a:rPr lang="nl-BE" sz="2000" dirty="0"/>
              <a:t> voorwaarden: </a:t>
            </a:r>
          </a:p>
          <a:p>
            <a:pPr lvl="1"/>
            <a:r>
              <a:rPr lang="nl-BE" sz="2000" dirty="0"/>
              <a:t>arbeid, betrokkenheid of aanwezigheid moet </a:t>
            </a:r>
            <a:r>
              <a:rPr lang="nl-BE" sz="2000" b="1" dirty="0"/>
              <a:t>onontbeerlijk</a:t>
            </a:r>
            <a:r>
              <a:rPr lang="nl-BE" sz="2000" dirty="0"/>
              <a:t> zijn voor hun beroepsopleiding;</a:t>
            </a:r>
          </a:p>
          <a:p>
            <a:pPr lvl="1"/>
            <a:r>
              <a:rPr lang="nl-BE" sz="2000" dirty="0"/>
              <a:t>stagegever controleert of genomen </a:t>
            </a:r>
            <a:r>
              <a:rPr lang="nl-BE" sz="2000" b="1" dirty="0"/>
              <a:t>preventiemaatregelen</a:t>
            </a:r>
            <a:r>
              <a:rPr lang="nl-BE" sz="2000" dirty="0"/>
              <a:t> effectief zijn en door een lid van de hiërarchische lijn, aangewezen door de stagegever, worden gecontroleerd;</a:t>
            </a:r>
          </a:p>
          <a:p>
            <a:pPr lvl="1"/>
            <a:r>
              <a:rPr lang="nl-BE" sz="2000" dirty="0"/>
              <a:t>de arbeid, betrokkenheid of aanwezigheid moet plaatsvinden in het bijzijn van een </a:t>
            </a:r>
            <a:r>
              <a:rPr lang="nl-BE" sz="2000" b="1" dirty="0"/>
              <a:t>ervaren werknemer</a:t>
            </a:r>
            <a:r>
              <a:rPr lang="nl-BE" sz="2000" dirty="0"/>
              <a:t>. </a:t>
            </a:r>
          </a:p>
          <a:p>
            <a:pPr>
              <a:buNone/>
            </a:pPr>
            <a:endParaRPr lang="nl-NL" dirty="0"/>
          </a:p>
        </p:txBody>
      </p:sp>
    </p:spTree>
    <p:extLst>
      <p:ext uri="{BB962C8B-B14F-4D97-AF65-F5344CB8AC3E}">
        <p14:creationId xmlns:p14="http://schemas.microsoft.com/office/powerpoint/2010/main" val="112140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4000" dirty="0"/>
              <a:t>Absoluut verbod</a:t>
            </a:r>
            <a:br>
              <a:rPr lang="nl-BE" sz="4000" dirty="0"/>
            </a:br>
            <a:endParaRPr lang="nl-BE" dirty="0"/>
          </a:p>
        </p:txBody>
      </p:sp>
      <p:sp>
        <p:nvSpPr>
          <p:cNvPr id="3" name="Tijdelijke aanduiding voor inhoud 2"/>
          <p:cNvSpPr>
            <a:spLocks noGrp="1"/>
          </p:cNvSpPr>
          <p:nvPr>
            <p:ph sz="half" idx="1"/>
          </p:nvPr>
        </p:nvSpPr>
        <p:spPr>
          <a:xfrm>
            <a:off x="1296000" y="1915199"/>
            <a:ext cx="7416000" cy="3781407"/>
          </a:xfrm>
        </p:spPr>
        <p:txBody>
          <a:bodyPr/>
          <a:lstStyle/>
          <a:p>
            <a:pPr marL="285750" indent="-285750">
              <a:buFont typeface="Wingdings" charset="2"/>
              <a:buChar char="Ø"/>
            </a:pPr>
            <a:r>
              <a:rPr lang="nl-BE" sz="2000" b="1" dirty="0">
                <a:solidFill>
                  <a:srgbClr val="4FB543"/>
                </a:solidFill>
              </a:rPr>
              <a:t>Absoluut verbod </a:t>
            </a:r>
            <a:r>
              <a:rPr lang="nl-BE" sz="2000" dirty="0"/>
              <a:t>om jongeren tewerk te stellen bij werkzaamheden die als gevaarlijk worden beschouwd: </a:t>
            </a:r>
          </a:p>
          <a:p>
            <a:pPr marL="861750" lvl="1" indent="-285750" algn="just">
              <a:buFont typeface="Wingdings" charset="2"/>
              <a:buChar char="Ø"/>
            </a:pPr>
            <a:r>
              <a:rPr lang="nl-BE" sz="2000" dirty="0"/>
              <a:t>de blootstelling van de jongere aan bepaalde fysische, biologische of chemische agentia</a:t>
            </a:r>
          </a:p>
          <a:p>
            <a:pPr marL="861750" lvl="1" indent="-285750" algn="just">
              <a:buFont typeface="Wingdings" charset="2"/>
              <a:buChar char="Ø"/>
            </a:pPr>
            <a:r>
              <a:rPr lang="nl-BE" sz="2000" dirty="0"/>
              <a:t>sommige procedés en werkzaamheden (bv. sloopwerkzaamheden, werkzaamheden met springstoffen, met bepaalde werktuigen, gevaarlijke machines, enz.);</a:t>
            </a:r>
          </a:p>
          <a:p>
            <a:pPr marL="861750" lvl="1" indent="-285750" algn="just">
              <a:buFont typeface="Wingdings" charset="2"/>
              <a:buChar char="Ø"/>
            </a:pPr>
            <a:r>
              <a:rPr lang="nl-BE" sz="2000" dirty="0"/>
              <a:t>plaatsen waar o.a. werkzaamheden gebeuren met gevaar voor brand, een ernstige ontploffing of blootstelling aan asbest.</a:t>
            </a:r>
          </a:p>
          <a:p>
            <a:pPr>
              <a:buNone/>
            </a:pPr>
            <a:endParaRPr lang="nl-BE" sz="1400" dirty="0">
              <a:hlinkClick r:id="rId3"/>
            </a:endParaRPr>
          </a:p>
          <a:p>
            <a:pPr>
              <a:buNone/>
            </a:pPr>
            <a:endParaRPr lang="nl-BE" sz="1400" dirty="0"/>
          </a:p>
        </p:txBody>
      </p:sp>
    </p:spTree>
    <p:extLst>
      <p:ext uri="{BB962C8B-B14F-4D97-AF65-F5344CB8AC3E}">
        <p14:creationId xmlns:p14="http://schemas.microsoft.com/office/powerpoint/2010/main" val="4151868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Verbod op zondagsarbeid</a:t>
            </a:r>
          </a:p>
        </p:txBody>
      </p:sp>
      <p:sp>
        <p:nvSpPr>
          <p:cNvPr id="3" name="Tijdelijke aanduiding voor inhoud 2"/>
          <p:cNvSpPr>
            <a:spLocks noGrp="1"/>
          </p:cNvSpPr>
          <p:nvPr>
            <p:ph sz="half" idx="1"/>
          </p:nvPr>
        </p:nvSpPr>
        <p:spPr/>
        <p:txBody>
          <a:bodyPr/>
          <a:lstStyle/>
          <a:p>
            <a:r>
              <a:rPr lang="nl-BE" sz="2400" dirty="0"/>
              <a:t>Verbod op  arbeid op </a:t>
            </a:r>
            <a:r>
              <a:rPr lang="nl-BE" sz="2400" b="1" dirty="0"/>
              <a:t>zondag </a:t>
            </a:r>
            <a:r>
              <a:rPr lang="nl-BE" sz="2400" dirty="0"/>
              <a:t>of op </a:t>
            </a:r>
            <a:r>
              <a:rPr lang="nl-BE" sz="2400" b="1" dirty="0"/>
              <a:t>wettelijke feestdag</a:t>
            </a:r>
            <a:r>
              <a:rPr lang="nl-BE" sz="2400" dirty="0"/>
              <a:t>.  </a:t>
            </a:r>
          </a:p>
          <a:p>
            <a:r>
              <a:rPr lang="nl-BE" sz="2400" dirty="0"/>
              <a:t>Recht op </a:t>
            </a:r>
            <a:r>
              <a:rPr lang="nl-BE" sz="2400" b="1" dirty="0"/>
              <a:t>bijkomende rustdag </a:t>
            </a:r>
            <a:r>
              <a:rPr lang="nl-BE" sz="2400" dirty="0"/>
              <a:t>onmiddellijk volgend op of voorafgaand aan de zondag.</a:t>
            </a:r>
          </a:p>
          <a:p>
            <a:r>
              <a:rPr lang="nl-BE" sz="2400" dirty="0"/>
              <a:t>Indien bij gewone tewerkstelling in bepaalde sectoren of beroepen een </a:t>
            </a:r>
            <a:r>
              <a:rPr lang="nl-BE" sz="2400" b="1" dirty="0"/>
              <a:t>afwijking </a:t>
            </a:r>
            <a:r>
              <a:rPr lang="nl-BE" sz="2400" dirty="0"/>
              <a:t>op de zondagsrust mogelijk is: </a:t>
            </a:r>
          </a:p>
          <a:p>
            <a:pPr lvl="1"/>
            <a:r>
              <a:rPr lang="nl-BE" sz="2400" dirty="0"/>
              <a:t>afwijking ook voor de leerlingen die </a:t>
            </a:r>
            <a:r>
              <a:rPr lang="nl-BE" sz="2400" b="1" dirty="0"/>
              <a:t>meerderjarig </a:t>
            </a:r>
            <a:r>
              <a:rPr lang="nl-BE" sz="2400" dirty="0"/>
              <a:t>zijn; </a:t>
            </a:r>
          </a:p>
          <a:p>
            <a:pPr lvl="1"/>
            <a:r>
              <a:rPr lang="nl-BE" sz="2400" dirty="0"/>
              <a:t>afwijking voor de leerlingen die </a:t>
            </a:r>
            <a:r>
              <a:rPr lang="nl-BE" sz="2400" b="1" dirty="0"/>
              <a:t>minderjarig </a:t>
            </a:r>
            <a:r>
              <a:rPr lang="nl-BE" sz="2400" dirty="0"/>
              <a:t>zijn enkel en alleen als dit expliciet voorzien is in bijlage 1 aan de omzendbrief SO 74. </a:t>
            </a:r>
          </a:p>
          <a:p>
            <a:pPr lvl="1"/>
            <a:r>
              <a:rPr lang="nl-BE" sz="2400" dirty="0"/>
              <a:t>nooit meer dan 1 zondag op 2 </a:t>
            </a:r>
          </a:p>
          <a:p>
            <a:endParaRPr lang="nl-BE" sz="1600" dirty="0"/>
          </a:p>
        </p:txBody>
      </p:sp>
    </p:spTree>
    <p:extLst>
      <p:ext uri="{BB962C8B-B14F-4D97-AF65-F5344CB8AC3E}">
        <p14:creationId xmlns:p14="http://schemas.microsoft.com/office/powerpoint/2010/main" val="1962589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Verbod op nachtarbeid</a:t>
            </a:r>
          </a:p>
        </p:txBody>
      </p:sp>
      <p:sp>
        <p:nvSpPr>
          <p:cNvPr id="3" name="Tijdelijke aanduiding voor inhoud 2"/>
          <p:cNvSpPr>
            <a:spLocks noGrp="1"/>
          </p:cNvSpPr>
          <p:nvPr>
            <p:ph sz="half" idx="1"/>
          </p:nvPr>
        </p:nvSpPr>
        <p:spPr/>
        <p:txBody>
          <a:bodyPr/>
          <a:lstStyle/>
          <a:p>
            <a:r>
              <a:rPr lang="nl-BE" sz="2400" dirty="0"/>
              <a:t>Indien bij reguliere tewerkstelling in bepaalde sectoren of beroepen een </a:t>
            </a:r>
            <a:r>
              <a:rPr lang="nl-BE" sz="2400" b="1" dirty="0"/>
              <a:t>afwijking </a:t>
            </a:r>
            <a:r>
              <a:rPr lang="nl-BE" sz="2400" dirty="0"/>
              <a:t>op de nachtarbeid mogelijk is: </a:t>
            </a:r>
          </a:p>
          <a:p>
            <a:pPr lvl="1"/>
            <a:r>
              <a:rPr lang="nl-BE" sz="2400" dirty="0"/>
              <a:t>afwijking ook voor de leerlingen die </a:t>
            </a:r>
            <a:r>
              <a:rPr lang="nl-BE" sz="2400" b="1" dirty="0"/>
              <a:t>meerderjarig </a:t>
            </a:r>
            <a:r>
              <a:rPr lang="nl-BE" sz="2400" dirty="0"/>
              <a:t>zijn; </a:t>
            </a:r>
          </a:p>
          <a:p>
            <a:pPr lvl="1"/>
            <a:r>
              <a:rPr lang="nl-BE" sz="2400" dirty="0"/>
              <a:t>afwijking voor de leerlingen die </a:t>
            </a:r>
            <a:r>
              <a:rPr lang="nl-BE" sz="2400" b="1" dirty="0"/>
              <a:t>minderjarig </a:t>
            </a:r>
            <a:r>
              <a:rPr lang="nl-BE" sz="2400" dirty="0"/>
              <a:t>zijn enkel en alleen als dit expliciet voorzien is in bijlage 1 aan de omzendbrief SO 74. </a:t>
            </a:r>
          </a:p>
          <a:p>
            <a:r>
              <a:rPr lang="nl-BE" sz="2400" dirty="0"/>
              <a:t>Nachtarbeid </a:t>
            </a:r>
            <a:r>
              <a:rPr lang="nl-BE" sz="2400" b="1" dirty="0"/>
              <a:t>in elk geval verboden tussen middernacht en 4 uur</a:t>
            </a:r>
            <a:r>
              <a:rPr lang="nl-BE" sz="2400" dirty="0"/>
              <a:t>, zonder afwijkingsmogelijkheid.</a:t>
            </a:r>
          </a:p>
        </p:txBody>
      </p:sp>
    </p:spTree>
    <p:extLst>
      <p:ext uri="{BB962C8B-B14F-4D97-AF65-F5344CB8AC3E}">
        <p14:creationId xmlns:p14="http://schemas.microsoft.com/office/powerpoint/2010/main" val="1256217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Rusttijden </a:t>
            </a:r>
          </a:p>
        </p:txBody>
      </p:sp>
      <p:sp>
        <p:nvSpPr>
          <p:cNvPr id="3" name="Tijdelijke aanduiding voor inhoud 2"/>
          <p:cNvSpPr>
            <a:spLocks noGrp="1"/>
          </p:cNvSpPr>
          <p:nvPr>
            <p:ph sz="half" idx="1"/>
          </p:nvPr>
        </p:nvSpPr>
        <p:spPr/>
        <p:txBody>
          <a:bodyPr/>
          <a:lstStyle/>
          <a:p>
            <a:pPr marL="342900" indent="-342900">
              <a:buFont typeface="Wingdings" panose="05000000000000000000" pitchFamily="2" charset="2"/>
              <a:buChar char="Ø"/>
            </a:pPr>
            <a:r>
              <a:rPr lang="nl-BE" sz="2400" dirty="0"/>
              <a:t> </a:t>
            </a:r>
            <a:r>
              <a:rPr lang="nl-BE" sz="2400" b="1" dirty="0"/>
              <a:t>Minderjarigen</a:t>
            </a:r>
          </a:p>
          <a:p>
            <a:pPr lvl="1"/>
            <a:r>
              <a:rPr lang="nl-BE" sz="2400" dirty="0"/>
              <a:t>Max. 4u 30 ononderbroken arbeid, daarna 30min. rust</a:t>
            </a:r>
          </a:p>
          <a:p>
            <a:pPr lvl="1"/>
            <a:r>
              <a:rPr lang="nl-BE" sz="2400" dirty="0"/>
              <a:t>Arbeidstijd &gt; 6u: 1u rusttijd</a:t>
            </a:r>
          </a:p>
          <a:p>
            <a:pPr lvl="1"/>
            <a:r>
              <a:rPr lang="nl-BE" sz="2400" dirty="0"/>
              <a:t>Afwijkingen mogelijk via KB </a:t>
            </a:r>
          </a:p>
          <a:p>
            <a:pPr lvl="1"/>
            <a:r>
              <a:rPr lang="nl-BE" sz="2400" dirty="0"/>
              <a:t>Minimum 12 opeenvolgende uren tussen beëindiging en hervatting van de arbeid</a:t>
            </a:r>
          </a:p>
          <a:p>
            <a:pPr>
              <a:buNone/>
            </a:pPr>
            <a:endParaRPr lang="nl-BE" sz="2400" dirty="0"/>
          </a:p>
          <a:p>
            <a:pPr marL="342900" indent="-342900">
              <a:buFont typeface="Wingdings" panose="05000000000000000000" pitchFamily="2" charset="2"/>
              <a:buChar char="Ø"/>
            </a:pPr>
            <a:r>
              <a:rPr lang="nl-BE" sz="2400" dirty="0"/>
              <a:t>Voor </a:t>
            </a:r>
            <a:r>
              <a:rPr lang="nl-BE" sz="2400" b="1" dirty="0"/>
              <a:t>meerderjarige leerling-stagiairs </a:t>
            </a:r>
            <a:r>
              <a:rPr lang="nl-BE" sz="2400" dirty="0"/>
              <a:t>gelden de rusttijden van de reguliere werknemers.</a:t>
            </a:r>
          </a:p>
        </p:txBody>
      </p:sp>
    </p:spTree>
    <p:extLst>
      <p:ext uri="{BB962C8B-B14F-4D97-AF65-F5344CB8AC3E}">
        <p14:creationId xmlns:p14="http://schemas.microsoft.com/office/powerpoint/2010/main" val="361446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Gezondheidstoezicht</a:t>
            </a:r>
          </a:p>
        </p:txBody>
      </p:sp>
      <p:sp>
        <p:nvSpPr>
          <p:cNvPr id="3" name="Tijdelijke aanduiding voor inhoud 2"/>
          <p:cNvSpPr>
            <a:spLocks noGrp="1"/>
          </p:cNvSpPr>
          <p:nvPr>
            <p:ph sz="half" idx="1"/>
          </p:nvPr>
        </p:nvSpPr>
        <p:spPr>
          <a:xfrm>
            <a:off x="1296000" y="1785769"/>
            <a:ext cx="7416000" cy="4066391"/>
          </a:xfrm>
        </p:spPr>
        <p:txBody>
          <a:bodyPr/>
          <a:lstStyle/>
          <a:p>
            <a:endParaRPr lang="nl-BE" sz="2000" b="1" dirty="0">
              <a:solidFill>
                <a:srgbClr val="1546FF"/>
              </a:solidFill>
            </a:endParaRPr>
          </a:p>
          <a:p>
            <a:r>
              <a:rPr lang="nl-BE" sz="2000" b="1" dirty="0">
                <a:solidFill>
                  <a:srgbClr val="1546FF"/>
                </a:solidFill>
              </a:rPr>
              <a:t>Noodzaak</a:t>
            </a:r>
            <a:r>
              <a:rPr lang="nl-BE" sz="2000" dirty="0"/>
              <a:t> van gezondheidstoezicht moet blijken uit RA</a:t>
            </a:r>
          </a:p>
          <a:p>
            <a:pPr lvl="1"/>
            <a:r>
              <a:rPr lang="nl-BE" sz="2000" dirty="0"/>
              <a:t>Geen risico’s, geen gezondheidstoezicht</a:t>
            </a:r>
          </a:p>
          <a:p>
            <a:pPr lvl="1"/>
            <a:r>
              <a:rPr lang="nl-BE" sz="2000" dirty="0"/>
              <a:t>Risico’s waarvoor passend gezondheidstoezicht is vereist</a:t>
            </a:r>
          </a:p>
          <a:p>
            <a:pPr lvl="1"/>
            <a:r>
              <a:rPr lang="nl-BE" sz="2000" dirty="0"/>
              <a:t>Risico’s waar specifiek gezondheidstoezicht is vereist</a:t>
            </a:r>
          </a:p>
          <a:p>
            <a:pPr lvl="1"/>
            <a:r>
              <a:rPr lang="nl-BE" sz="2000" dirty="0"/>
              <a:t>Inentingen en/of technische onderzoeken: GT </a:t>
            </a:r>
          </a:p>
          <a:p>
            <a:r>
              <a:rPr lang="nl-BE" sz="2000" b="1" dirty="0">
                <a:solidFill>
                  <a:srgbClr val="1546FF"/>
                </a:solidFill>
              </a:rPr>
              <a:t>Voorafgaand</a:t>
            </a:r>
            <a:r>
              <a:rPr lang="nl-BE" sz="2000" dirty="0"/>
              <a:t> aan de eerste stage</a:t>
            </a:r>
          </a:p>
          <a:p>
            <a:r>
              <a:rPr lang="nl-BE" sz="2000" dirty="0"/>
              <a:t>Nieuwe stage: GT in geval van nieuwe risico’s</a:t>
            </a:r>
          </a:p>
          <a:p>
            <a:r>
              <a:rPr lang="nl-NL" sz="2000" dirty="0"/>
              <a:t>Door arbeidsarts van externe dienst</a:t>
            </a:r>
          </a:p>
          <a:p>
            <a:pPr lvl="1"/>
            <a:r>
              <a:rPr lang="nl-NL" sz="2000" dirty="0"/>
              <a:t>Van de stagegever: school moet nagaan of onderzoek is uitgevoerd</a:t>
            </a:r>
          </a:p>
          <a:p>
            <a:pPr lvl="1"/>
            <a:r>
              <a:rPr lang="nl-NL" sz="2000" dirty="0"/>
              <a:t>Van de school: terugbetaling door </a:t>
            </a:r>
            <a:r>
              <a:rPr lang="nl-NL" sz="2000" dirty="0" err="1"/>
              <a:t>Fedris</a:t>
            </a:r>
            <a:endParaRPr lang="nl-NL" sz="2000" dirty="0"/>
          </a:p>
          <a:p>
            <a:pPr lvl="1"/>
            <a:r>
              <a:rPr lang="nl-NL" sz="2000" dirty="0"/>
              <a:t>Onkosten nooit ten laste van stagiair</a:t>
            </a:r>
          </a:p>
          <a:p>
            <a:endParaRPr lang="nl-BE" dirty="0"/>
          </a:p>
        </p:txBody>
      </p:sp>
    </p:spTree>
    <p:extLst>
      <p:ext uri="{BB962C8B-B14F-4D97-AF65-F5344CB8AC3E}">
        <p14:creationId xmlns:p14="http://schemas.microsoft.com/office/powerpoint/2010/main" val="52679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Passend gezondheidstoezicht</a:t>
            </a:r>
          </a:p>
        </p:txBody>
      </p:sp>
      <p:sp>
        <p:nvSpPr>
          <p:cNvPr id="3" name="Tijdelijke aanduiding voor inhoud 2"/>
          <p:cNvSpPr>
            <a:spLocks noGrp="1"/>
          </p:cNvSpPr>
          <p:nvPr>
            <p:ph sz="half" idx="1"/>
          </p:nvPr>
        </p:nvSpPr>
        <p:spPr/>
        <p:txBody>
          <a:bodyPr/>
          <a:lstStyle/>
          <a:p>
            <a:pPr algn="just"/>
            <a:r>
              <a:rPr lang="nl-BE" sz="2400" dirty="0"/>
              <a:t>= gezondheidstoezicht dat ook wordt uitgeoefend op gewone werknemers die gelijkaardige arbeidsprestaties verrichten </a:t>
            </a:r>
          </a:p>
          <a:p>
            <a:endParaRPr lang="nl-BE" dirty="0"/>
          </a:p>
        </p:txBody>
      </p:sp>
    </p:spTree>
    <p:extLst>
      <p:ext uri="{BB962C8B-B14F-4D97-AF65-F5344CB8AC3E}">
        <p14:creationId xmlns:p14="http://schemas.microsoft.com/office/powerpoint/2010/main" val="60624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dirty="0"/>
              <a:t>Programma</a:t>
            </a:r>
          </a:p>
        </p:txBody>
      </p:sp>
      <p:sp>
        <p:nvSpPr>
          <p:cNvPr id="10" name="Tijdelijke aanduiding voor inhoud 9"/>
          <p:cNvSpPr>
            <a:spLocks noGrp="1"/>
          </p:cNvSpPr>
          <p:nvPr>
            <p:ph sz="half" idx="1"/>
          </p:nvPr>
        </p:nvSpPr>
        <p:spPr/>
        <p:txBody>
          <a:bodyPr/>
          <a:lstStyle/>
          <a:p>
            <a:pPr>
              <a:buNone/>
            </a:pPr>
            <a:endParaRPr lang="nl-BE" sz="2000" dirty="0"/>
          </a:p>
          <a:p>
            <a:pPr marL="457200" indent="-457200">
              <a:buAutoNum type="arabicPeriod"/>
            </a:pPr>
            <a:r>
              <a:rPr lang="nl-BE" sz="2000" b="1" dirty="0">
                <a:solidFill>
                  <a:srgbClr val="1546FF"/>
                </a:solidFill>
              </a:rPr>
              <a:t>Werkplekleren in het secundair onderwijs</a:t>
            </a:r>
          </a:p>
          <a:p>
            <a:pPr marL="457200" indent="-457200">
              <a:buAutoNum type="arabicPeriod"/>
            </a:pPr>
            <a:endParaRPr lang="nl-BE" sz="2000" b="1" dirty="0">
              <a:solidFill>
                <a:srgbClr val="1546FF"/>
              </a:solidFill>
            </a:endParaRPr>
          </a:p>
          <a:p>
            <a:pPr marL="457200" indent="-457200">
              <a:buAutoNum type="arabicPeriod"/>
            </a:pPr>
            <a:r>
              <a:rPr lang="nl-BE" sz="2000" b="1" dirty="0">
                <a:solidFill>
                  <a:srgbClr val="1546FF"/>
                </a:solidFill>
              </a:rPr>
              <a:t>Veiligheid tijdens werkplekleren</a:t>
            </a:r>
          </a:p>
          <a:p>
            <a:pPr>
              <a:buNone/>
            </a:pPr>
            <a:endParaRPr lang="nl-BE" dirty="0"/>
          </a:p>
          <a:p>
            <a:pPr>
              <a:buNone/>
            </a:pPr>
            <a:endParaRPr lang="nl-BE" dirty="0"/>
          </a:p>
          <a:p>
            <a:pPr>
              <a:buNone/>
            </a:pPr>
            <a:endParaRPr lang="nl-BE" dirty="0"/>
          </a:p>
          <a:p>
            <a:pPr>
              <a:buNone/>
            </a:pPr>
            <a:endParaRPr lang="nl-BE" dirty="0"/>
          </a:p>
          <a:p>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a:t>Specifiek gezondheidstoezicht</a:t>
            </a:r>
            <a:endParaRPr lang="nl-BE" dirty="0"/>
          </a:p>
        </p:txBody>
      </p:sp>
      <p:sp>
        <p:nvSpPr>
          <p:cNvPr id="3" name="Tijdelijke aanduiding voor inhoud 2"/>
          <p:cNvSpPr>
            <a:spLocks noGrp="1"/>
          </p:cNvSpPr>
          <p:nvPr>
            <p:ph sz="half" idx="1"/>
          </p:nvPr>
        </p:nvSpPr>
        <p:spPr/>
        <p:txBody>
          <a:bodyPr/>
          <a:lstStyle/>
          <a:p>
            <a:r>
              <a:rPr lang="nl-BE" dirty="0"/>
              <a:t>Stagiair is jonger dan 18 jaar. </a:t>
            </a:r>
          </a:p>
          <a:p>
            <a:pPr lvl="1"/>
            <a:r>
              <a:rPr lang="nl-BE" dirty="0"/>
              <a:t>Indien de stagiair jonger dan 18 jaar is en indien uit de risicoanalyse blijkt dat, behalve het risico eigen aan de leeftijd, de stagiair aan geen enkel ander risico is blootgesteld, dan volstaat een medisch schooltoezicht. </a:t>
            </a:r>
          </a:p>
          <a:p>
            <a:r>
              <a:rPr lang="nl-BE" dirty="0"/>
              <a:t>Stage tussen 20u00 en 06u00. </a:t>
            </a:r>
          </a:p>
          <a:p>
            <a:r>
              <a:rPr lang="nl-BE" dirty="0"/>
              <a:t>Arbeid met verhoogd risico zoals het werken met bepaalde machines of producten.</a:t>
            </a:r>
          </a:p>
        </p:txBody>
      </p:sp>
    </p:spTree>
    <p:extLst>
      <p:ext uri="{BB962C8B-B14F-4D97-AF65-F5344CB8AC3E}">
        <p14:creationId xmlns:p14="http://schemas.microsoft.com/office/powerpoint/2010/main" val="1330180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Arbeidsmiddelen</a:t>
            </a:r>
          </a:p>
        </p:txBody>
      </p:sp>
      <p:sp>
        <p:nvSpPr>
          <p:cNvPr id="3" name="Tijdelijke aanduiding voor inhoud 2"/>
          <p:cNvSpPr>
            <a:spLocks noGrp="1"/>
          </p:cNvSpPr>
          <p:nvPr>
            <p:ph sz="half" idx="1"/>
          </p:nvPr>
        </p:nvSpPr>
        <p:spPr/>
        <p:txBody>
          <a:bodyPr/>
          <a:lstStyle/>
          <a:p>
            <a:r>
              <a:rPr lang="nl-NL" dirty="0"/>
              <a:t>Ter beschikking gesteld door de werkgever</a:t>
            </a:r>
          </a:p>
          <a:p>
            <a:r>
              <a:rPr lang="nl-NL" dirty="0"/>
              <a:t>Alle verplichtingen berusten bij werkgever</a:t>
            </a:r>
          </a:p>
          <a:p>
            <a:pPr lvl="1"/>
            <a:r>
              <a:rPr lang="nl-NL" dirty="0"/>
              <a:t>Opleiding/instructies</a:t>
            </a:r>
          </a:p>
          <a:p>
            <a:pPr lvl="1"/>
            <a:r>
              <a:rPr lang="nl-NL" dirty="0"/>
              <a:t>Veiligheidsinstructiekaarten</a:t>
            </a:r>
          </a:p>
          <a:p>
            <a:r>
              <a:rPr lang="nl-NL" dirty="0"/>
              <a:t>Verbod inzake gebruik bepaalde arbeidsmiddelen</a:t>
            </a:r>
          </a:p>
          <a:p>
            <a:r>
              <a:rPr lang="nl-NL" dirty="0" err="1"/>
              <a:t>PBM’s</a:t>
            </a:r>
            <a:r>
              <a:rPr lang="nl-NL" dirty="0"/>
              <a:t> en werkkledij: </a:t>
            </a:r>
          </a:p>
          <a:p>
            <a:pPr lvl="1"/>
            <a:r>
              <a:rPr lang="nl-NL" dirty="0"/>
              <a:t>Gratis ter beschikking gesteld door de werkgever aan de werknemer</a:t>
            </a:r>
          </a:p>
          <a:p>
            <a:pPr lvl="1"/>
            <a:r>
              <a:rPr lang="nl-NL" dirty="0"/>
              <a:t>Onderhoud verplicht door werkgever</a:t>
            </a:r>
          </a:p>
          <a:p>
            <a:pPr lvl="1"/>
            <a:r>
              <a:rPr lang="nl-NL" dirty="0"/>
              <a:t>Stagiair verplicht om </a:t>
            </a:r>
            <a:r>
              <a:rPr lang="nl-NL" dirty="0" err="1"/>
              <a:t>PBM’s</a:t>
            </a:r>
            <a:r>
              <a:rPr lang="nl-NL" dirty="0"/>
              <a:t> te dragen volgens instructies</a:t>
            </a:r>
          </a:p>
          <a:p>
            <a:pPr lvl="1"/>
            <a:endParaRPr lang="nl-NL" dirty="0"/>
          </a:p>
        </p:txBody>
      </p:sp>
    </p:spTree>
    <p:extLst>
      <p:ext uri="{BB962C8B-B14F-4D97-AF65-F5344CB8AC3E}">
        <p14:creationId xmlns:p14="http://schemas.microsoft.com/office/powerpoint/2010/main" val="2068299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Arbeidsongevallen</a:t>
            </a:r>
          </a:p>
        </p:txBody>
      </p:sp>
      <p:sp>
        <p:nvSpPr>
          <p:cNvPr id="3" name="Tijdelijke aanduiding voor inhoud 2"/>
          <p:cNvSpPr>
            <a:spLocks noGrp="1"/>
          </p:cNvSpPr>
          <p:nvPr>
            <p:ph sz="half" idx="1"/>
          </p:nvPr>
        </p:nvSpPr>
        <p:spPr/>
        <p:txBody>
          <a:bodyPr/>
          <a:lstStyle/>
          <a:p>
            <a:r>
              <a:rPr lang="nl-NL" dirty="0"/>
              <a:t>Arbeidsongevallenwet (AOW)</a:t>
            </a:r>
          </a:p>
          <a:p>
            <a:pPr lvl="1"/>
            <a:r>
              <a:rPr lang="nl-NL" dirty="0"/>
              <a:t>Schoolbestuur = werkgever</a:t>
            </a:r>
          </a:p>
          <a:p>
            <a:pPr lvl="1"/>
            <a:r>
              <a:rPr lang="nl-NL" dirty="0"/>
              <a:t>Schoolbestuur sluit verzekering af</a:t>
            </a:r>
          </a:p>
          <a:p>
            <a:pPr lvl="1"/>
            <a:r>
              <a:rPr lang="nl-NL" dirty="0"/>
              <a:t>Arbeidswegongeval: gedekt</a:t>
            </a:r>
          </a:p>
          <a:p>
            <a:r>
              <a:rPr lang="nl-NL" dirty="0"/>
              <a:t>Welzijnswetgeving </a:t>
            </a:r>
          </a:p>
          <a:p>
            <a:pPr lvl="1"/>
            <a:r>
              <a:rPr lang="nl-NL" dirty="0"/>
              <a:t>Stagegever = werkgever  </a:t>
            </a:r>
          </a:p>
          <a:p>
            <a:pPr lvl="1"/>
            <a:r>
              <a:rPr lang="nl-NL" dirty="0"/>
              <a:t>Ongevallenonderzoek</a:t>
            </a:r>
          </a:p>
          <a:p>
            <a:pPr lvl="1"/>
            <a:r>
              <a:rPr lang="nl-NL" dirty="0"/>
              <a:t>Administratieve opvolging</a:t>
            </a:r>
          </a:p>
          <a:p>
            <a:pPr lvl="1"/>
            <a:r>
              <a:rPr lang="nl-NL" dirty="0"/>
              <a:t>Nemen van preventiemaatregelen</a:t>
            </a:r>
          </a:p>
        </p:txBody>
      </p:sp>
    </p:spTree>
    <p:extLst>
      <p:ext uri="{BB962C8B-B14F-4D97-AF65-F5344CB8AC3E}">
        <p14:creationId xmlns:p14="http://schemas.microsoft.com/office/powerpoint/2010/main" val="178278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9F48F-BA6F-4419-8616-9CF8A599FBFE}"/>
              </a:ext>
            </a:extLst>
          </p:cNvPr>
          <p:cNvSpPr>
            <a:spLocks noGrp="1"/>
          </p:cNvSpPr>
          <p:nvPr>
            <p:ph type="title"/>
          </p:nvPr>
        </p:nvSpPr>
        <p:spPr/>
        <p:txBody>
          <a:bodyPr/>
          <a:lstStyle/>
          <a:p>
            <a:r>
              <a:rPr lang="nl-BE" dirty="0">
                <a:solidFill>
                  <a:srgbClr val="0070C0"/>
                </a:solidFill>
              </a:rPr>
              <a:t>SMT: preventie en veiligheid </a:t>
            </a:r>
          </a:p>
        </p:txBody>
      </p:sp>
      <p:sp>
        <p:nvSpPr>
          <p:cNvPr id="3" name="Tijdelijke aanduiding voor inhoud 2">
            <a:extLst>
              <a:ext uri="{FF2B5EF4-FFF2-40B4-BE49-F238E27FC236}">
                <a16:creationId xmlns:a16="http://schemas.microsoft.com/office/drawing/2014/main" id="{9AA6D430-2C31-405A-B8CD-84BB6BB13451}"/>
              </a:ext>
            </a:extLst>
          </p:cNvPr>
          <p:cNvSpPr>
            <a:spLocks noGrp="1"/>
          </p:cNvSpPr>
          <p:nvPr>
            <p:ph sz="half" idx="1"/>
          </p:nvPr>
        </p:nvSpPr>
        <p:spPr/>
        <p:txBody>
          <a:bodyPr/>
          <a:lstStyle/>
          <a:p>
            <a:r>
              <a:rPr lang="nl-BE" sz="2800" dirty="0"/>
              <a:t>Leerlingen verrichten geen arbeid.</a:t>
            </a:r>
          </a:p>
          <a:p>
            <a:pPr lvl="1"/>
            <a:r>
              <a:rPr lang="nl-BE" sz="2800" dirty="0"/>
              <a:t>Niet onderworpen aan welzijnswetgeving</a:t>
            </a:r>
          </a:p>
          <a:p>
            <a:endParaRPr lang="nl-BE" sz="2800" dirty="0"/>
          </a:p>
          <a:p>
            <a:endParaRPr lang="nl-BE" sz="2800" dirty="0"/>
          </a:p>
          <a:p>
            <a:r>
              <a:rPr lang="nl-BE" sz="2800" dirty="0"/>
              <a:t>Leerlingen = bezoekers</a:t>
            </a:r>
          </a:p>
          <a:p>
            <a:pPr lvl="1"/>
            <a:r>
              <a:rPr lang="nl-BE" sz="2800" dirty="0"/>
              <a:t>Wel preventiemaatregelen volgen van onderneming</a:t>
            </a:r>
          </a:p>
          <a:p>
            <a:pPr>
              <a:buNone/>
            </a:pPr>
            <a:r>
              <a:rPr lang="nl-BE" dirty="0"/>
              <a:t> </a:t>
            </a:r>
          </a:p>
        </p:txBody>
      </p:sp>
    </p:spTree>
    <p:extLst>
      <p:ext uri="{BB962C8B-B14F-4D97-AF65-F5344CB8AC3E}">
        <p14:creationId xmlns:p14="http://schemas.microsoft.com/office/powerpoint/2010/main" val="4058274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br>
              <a:rPr lang="nl-BE" dirty="0"/>
            </a:br>
            <a:r>
              <a:rPr lang="nl-BE" dirty="0"/>
              <a:t>Nog vragen?</a:t>
            </a:r>
          </a:p>
        </p:txBody>
      </p:sp>
      <p:sp>
        <p:nvSpPr>
          <p:cNvPr id="2" name="Ondertitel 1"/>
          <p:cNvSpPr>
            <a:spLocks noGrp="1"/>
          </p:cNvSpPr>
          <p:nvPr>
            <p:ph type="subTitle" idx="1"/>
          </p:nvPr>
        </p:nvSpPr>
        <p:spPr>
          <a:xfrm>
            <a:off x="4000832" y="4631622"/>
            <a:ext cx="3816000" cy="1661602"/>
          </a:xfrm>
        </p:spPr>
        <p:txBody>
          <a:bodyPr/>
          <a:lstStyle/>
          <a:p>
            <a:r>
              <a:rPr lang="nl-BE" dirty="0"/>
              <a:t>Anthony Kets</a:t>
            </a:r>
          </a:p>
          <a:p>
            <a:r>
              <a:rPr lang="nl-BE" dirty="0">
                <a:hlinkClick r:id="rId3"/>
              </a:rPr>
              <a:t>anthony.kets@ond.vlaanderen.be</a:t>
            </a:r>
            <a:endParaRPr lang="nl-BE" dirty="0"/>
          </a:p>
          <a:p>
            <a:endParaRPr lang="nl-BE" dirty="0"/>
          </a:p>
          <a:p>
            <a:endParaRPr lang="nl-BE" dirty="0"/>
          </a:p>
          <a:p>
            <a:r>
              <a:rPr lang="nl-BE" dirty="0">
                <a:hlinkClick r:id="rId4"/>
              </a:rPr>
              <a:t>preventie.onderwijs@ond.vlaanderen.be</a:t>
            </a:r>
            <a:endParaRPr lang="nl-BE" dirty="0"/>
          </a:p>
          <a:p>
            <a:endParaRPr lang="nl-BE" dirty="0"/>
          </a:p>
          <a:p>
            <a:endParaRPr lang="nl-BE" dirty="0"/>
          </a:p>
          <a:p>
            <a:r>
              <a:rPr lang="nl-BE" dirty="0"/>
              <a:t> </a:t>
            </a:r>
          </a:p>
          <a:p>
            <a:endParaRPr lang="nl-BE" dirty="0"/>
          </a:p>
          <a:p>
            <a:endParaRPr lang="nl-BE" dirty="0"/>
          </a:p>
        </p:txBody>
      </p:sp>
    </p:spTree>
    <p:extLst>
      <p:ext uri="{BB962C8B-B14F-4D97-AF65-F5344CB8AC3E}">
        <p14:creationId xmlns:p14="http://schemas.microsoft.com/office/powerpoint/2010/main" val="250439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2AF5E9-30DA-453E-AD76-26B94718D142}"/>
              </a:ext>
            </a:extLst>
          </p:cNvPr>
          <p:cNvSpPr>
            <a:spLocks noGrp="1"/>
          </p:cNvSpPr>
          <p:nvPr>
            <p:ph type="title"/>
          </p:nvPr>
        </p:nvSpPr>
        <p:spPr/>
        <p:txBody>
          <a:bodyPr/>
          <a:lstStyle/>
          <a:p>
            <a:r>
              <a:rPr lang="nl-BE" dirty="0"/>
              <a:t>Deel 1</a:t>
            </a:r>
          </a:p>
        </p:txBody>
      </p:sp>
      <p:sp>
        <p:nvSpPr>
          <p:cNvPr id="3" name="Tijdelijke aanduiding voor inhoud 2">
            <a:extLst>
              <a:ext uri="{FF2B5EF4-FFF2-40B4-BE49-F238E27FC236}">
                <a16:creationId xmlns:a16="http://schemas.microsoft.com/office/drawing/2014/main" id="{32F36487-4C06-4D3C-8262-46047EB4B15C}"/>
              </a:ext>
            </a:extLst>
          </p:cNvPr>
          <p:cNvSpPr>
            <a:spLocks noGrp="1"/>
          </p:cNvSpPr>
          <p:nvPr>
            <p:ph sz="half" idx="1"/>
          </p:nvPr>
        </p:nvSpPr>
        <p:spPr/>
        <p:txBody>
          <a:bodyPr/>
          <a:lstStyle/>
          <a:p>
            <a:pPr>
              <a:buNone/>
            </a:pPr>
            <a:r>
              <a:rPr lang="nl-BE" sz="4400" b="1" dirty="0">
                <a:solidFill>
                  <a:srgbClr val="0070C0"/>
                </a:solidFill>
              </a:rPr>
              <a:t>Werkplekleren </a:t>
            </a:r>
          </a:p>
          <a:p>
            <a:pPr>
              <a:buNone/>
            </a:pPr>
            <a:r>
              <a:rPr lang="nl-BE" sz="4400" b="1" dirty="0">
                <a:solidFill>
                  <a:srgbClr val="0070C0"/>
                </a:solidFill>
              </a:rPr>
              <a:t>in het secundair onderwijs</a:t>
            </a:r>
          </a:p>
        </p:txBody>
      </p:sp>
    </p:spTree>
    <p:extLst>
      <p:ext uri="{BB962C8B-B14F-4D97-AF65-F5344CB8AC3E}">
        <p14:creationId xmlns:p14="http://schemas.microsoft.com/office/powerpoint/2010/main" val="195374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C4F75-F938-494E-B717-BD10CB652B43}"/>
              </a:ext>
            </a:extLst>
          </p:cNvPr>
          <p:cNvSpPr>
            <a:spLocks noGrp="1"/>
          </p:cNvSpPr>
          <p:nvPr>
            <p:ph type="title"/>
          </p:nvPr>
        </p:nvSpPr>
        <p:spPr/>
        <p:txBody>
          <a:bodyPr/>
          <a:lstStyle/>
          <a:p>
            <a:r>
              <a:rPr lang="nl-BE" sz="4800" dirty="0"/>
              <a:t>Werkplekleren in het secundair onderwijs:</a:t>
            </a:r>
          </a:p>
        </p:txBody>
      </p:sp>
      <p:sp>
        <p:nvSpPr>
          <p:cNvPr id="3" name="Tijdelijke aanduiding voor inhoud 2">
            <a:extLst>
              <a:ext uri="{FF2B5EF4-FFF2-40B4-BE49-F238E27FC236}">
                <a16:creationId xmlns:a16="http://schemas.microsoft.com/office/drawing/2014/main" id="{531BDD46-C4C5-488D-B53F-00FBA50DC500}"/>
              </a:ext>
            </a:extLst>
          </p:cNvPr>
          <p:cNvSpPr>
            <a:spLocks noGrp="1"/>
          </p:cNvSpPr>
          <p:nvPr>
            <p:ph sz="half" idx="1"/>
          </p:nvPr>
        </p:nvSpPr>
        <p:spPr/>
        <p:txBody>
          <a:bodyPr/>
          <a:lstStyle/>
          <a:p>
            <a:r>
              <a:rPr lang="nl-BE" sz="2400" dirty="0"/>
              <a:t>Observatieactiviteiten</a:t>
            </a:r>
          </a:p>
          <a:p>
            <a:r>
              <a:rPr lang="nl-BE" sz="2400" dirty="0"/>
              <a:t>Praktijklessen op verplaatsing</a:t>
            </a:r>
          </a:p>
          <a:p>
            <a:r>
              <a:rPr lang="nl-BE" sz="2400" dirty="0"/>
              <a:t>Stages</a:t>
            </a:r>
          </a:p>
          <a:p>
            <a:endParaRPr lang="nl-BE" sz="2400" dirty="0"/>
          </a:p>
          <a:p>
            <a:r>
              <a:rPr lang="nl-BE" sz="2400" dirty="0"/>
              <a:t>Sociaal-maatschappelijke trainingen </a:t>
            </a:r>
          </a:p>
          <a:p>
            <a:endParaRPr lang="nl-BE" sz="2400" dirty="0"/>
          </a:p>
          <a:p>
            <a:r>
              <a:rPr lang="nl-BE" sz="2400" dirty="0"/>
              <a:t>Duaal leren</a:t>
            </a:r>
          </a:p>
          <a:p>
            <a:endParaRPr lang="nl-BE" sz="2400" dirty="0"/>
          </a:p>
          <a:p>
            <a:r>
              <a:rPr lang="nl-BE" sz="2400" dirty="0"/>
              <a:t>Leren en werken</a:t>
            </a:r>
          </a:p>
          <a:p>
            <a:pPr>
              <a:buNone/>
            </a:pPr>
            <a:endParaRPr lang="nl-BE" sz="3200" dirty="0"/>
          </a:p>
        </p:txBody>
      </p:sp>
    </p:spTree>
    <p:extLst>
      <p:ext uri="{BB962C8B-B14F-4D97-AF65-F5344CB8AC3E}">
        <p14:creationId xmlns:p14="http://schemas.microsoft.com/office/powerpoint/2010/main" val="252257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Observatieactiviteit</a:t>
            </a:r>
          </a:p>
        </p:txBody>
      </p:sp>
      <p:sp>
        <p:nvSpPr>
          <p:cNvPr id="3" name="Tijdelijke aanduiding voor inhoud 2"/>
          <p:cNvSpPr>
            <a:spLocks noGrp="1"/>
          </p:cNvSpPr>
          <p:nvPr>
            <p:ph sz="half" idx="1"/>
          </p:nvPr>
        </p:nvSpPr>
        <p:spPr/>
        <p:txBody>
          <a:bodyPr/>
          <a:lstStyle/>
          <a:p>
            <a:pPr marL="342900" indent="-342900" algn="just">
              <a:buFont typeface="Wingdings" panose="05000000000000000000" pitchFamily="2" charset="2"/>
              <a:buChar char="Ø"/>
            </a:pPr>
            <a:r>
              <a:rPr lang="nl-BE" sz="2400" dirty="0"/>
              <a:t>Onderwijsvorm waarbij leerlingen het bedrijfsgebeuren volgen </a:t>
            </a:r>
            <a:r>
              <a:rPr lang="nl-BE" sz="2400" b="1" dirty="0">
                <a:solidFill>
                  <a:srgbClr val="00B050"/>
                </a:solidFill>
              </a:rPr>
              <a:t>zonder </a:t>
            </a:r>
            <a:r>
              <a:rPr lang="nl-BE" sz="2400" dirty="0"/>
              <a:t>effectief aan de bedrijfsactiviteit deel te nemen.</a:t>
            </a:r>
          </a:p>
          <a:p>
            <a:pPr>
              <a:buNone/>
            </a:pPr>
            <a:endParaRPr lang="nl-BE" sz="2400" dirty="0"/>
          </a:p>
          <a:p>
            <a:pPr marL="342900" indent="-342900">
              <a:buFont typeface="Wingdings" panose="05000000000000000000" pitchFamily="2" charset="2"/>
              <a:buChar char="Ø"/>
            </a:pPr>
            <a:r>
              <a:rPr lang="nl-BE" sz="2400" dirty="0"/>
              <a:t>= </a:t>
            </a:r>
            <a:r>
              <a:rPr lang="nl-BE" sz="2400" dirty="0" err="1"/>
              <a:t>Extramurosactiviteit</a:t>
            </a:r>
            <a:endParaRPr lang="nl-BE" sz="2400" dirty="0"/>
          </a:p>
        </p:txBody>
      </p:sp>
    </p:spTree>
    <p:extLst>
      <p:ext uri="{BB962C8B-B14F-4D97-AF65-F5344CB8AC3E}">
        <p14:creationId xmlns:p14="http://schemas.microsoft.com/office/powerpoint/2010/main" val="400207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Praktijkles op verplaatsing</a:t>
            </a:r>
          </a:p>
        </p:txBody>
      </p:sp>
      <p:sp>
        <p:nvSpPr>
          <p:cNvPr id="3" name="Tijdelijke aanduiding voor inhoud 2"/>
          <p:cNvSpPr>
            <a:spLocks noGrp="1"/>
          </p:cNvSpPr>
          <p:nvPr>
            <p:ph sz="half" idx="1"/>
          </p:nvPr>
        </p:nvSpPr>
        <p:spPr/>
        <p:txBody>
          <a:bodyPr/>
          <a:lstStyle/>
          <a:p>
            <a:pPr marL="342900" indent="-342900" algn="just">
              <a:buFont typeface="Wingdings" panose="05000000000000000000" pitchFamily="2" charset="2"/>
              <a:buChar char="Ø"/>
            </a:pPr>
            <a:r>
              <a:rPr lang="nl-BE" sz="2400" dirty="0"/>
              <a:t>Opleidingsvorm in een opleidingsinstelling (geen school) of een bedrijf waar leerlingen </a:t>
            </a:r>
            <a:r>
              <a:rPr lang="nl-BE" sz="2400" b="1" dirty="0">
                <a:solidFill>
                  <a:srgbClr val="00B050"/>
                </a:solidFill>
              </a:rPr>
              <a:t>arbeid</a:t>
            </a:r>
            <a:r>
              <a:rPr lang="nl-BE" sz="2400" dirty="0"/>
              <a:t> verrichten in een aparte arbeidsomgeving (</a:t>
            </a:r>
            <a:r>
              <a:rPr lang="nl-BE" sz="2400" b="1" dirty="0">
                <a:solidFill>
                  <a:srgbClr val="00B050"/>
                </a:solidFill>
              </a:rPr>
              <a:t>geen gelijkaardige omstandigheden</a:t>
            </a:r>
            <a:r>
              <a:rPr lang="nl-BE" sz="2400" dirty="0"/>
              <a:t> als reguliere werknemers) met als doel beroepservaring op te doen.</a:t>
            </a:r>
          </a:p>
          <a:p>
            <a:pPr algn="just">
              <a:buNone/>
            </a:pPr>
            <a:endParaRPr lang="nl-BE" sz="2400" dirty="0"/>
          </a:p>
          <a:p>
            <a:pPr marL="342900" indent="-342900" algn="just">
              <a:buFont typeface="Wingdings" panose="05000000000000000000" pitchFamily="2" charset="2"/>
              <a:buChar char="Ø"/>
            </a:pPr>
            <a:r>
              <a:rPr lang="nl-BE" sz="2400" dirty="0"/>
              <a:t>= </a:t>
            </a:r>
            <a:r>
              <a:rPr lang="nl-BE" sz="2400" dirty="0" err="1"/>
              <a:t>Extramurosactiviteit</a:t>
            </a:r>
            <a:r>
              <a:rPr lang="nl-BE" sz="2400" dirty="0"/>
              <a:t>  </a:t>
            </a:r>
          </a:p>
        </p:txBody>
      </p:sp>
    </p:spTree>
    <p:extLst>
      <p:ext uri="{BB962C8B-B14F-4D97-AF65-F5344CB8AC3E}">
        <p14:creationId xmlns:p14="http://schemas.microsoft.com/office/powerpoint/2010/main" val="83451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Leerlingenstage </a:t>
            </a:r>
          </a:p>
        </p:txBody>
      </p:sp>
      <p:sp>
        <p:nvSpPr>
          <p:cNvPr id="3" name="Tijdelijke aanduiding voor inhoud 2"/>
          <p:cNvSpPr>
            <a:spLocks noGrp="1"/>
          </p:cNvSpPr>
          <p:nvPr>
            <p:ph sz="half" idx="1"/>
          </p:nvPr>
        </p:nvSpPr>
        <p:spPr/>
        <p:txBody>
          <a:bodyPr/>
          <a:lstStyle/>
          <a:p>
            <a:pPr marL="342900" indent="-342900" algn="just">
              <a:buFont typeface="Wingdings" panose="05000000000000000000" pitchFamily="2" charset="2"/>
              <a:buChar char="Ø"/>
            </a:pPr>
            <a:r>
              <a:rPr lang="nl-BE" sz="2400" dirty="0"/>
              <a:t>Opleidingsvorm </a:t>
            </a:r>
            <a:r>
              <a:rPr lang="nl-BE" sz="2400" b="1" dirty="0">
                <a:solidFill>
                  <a:srgbClr val="00B050"/>
                </a:solidFill>
              </a:rPr>
              <a:t>buiten</a:t>
            </a:r>
            <a:r>
              <a:rPr lang="nl-BE" sz="2400" dirty="0"/>
              <a:t> een vestigingsplaats van de </a:t>
            </a:r>
            <a:r>
              <a:rPr lang="nl-BE" sz="2400" b="1" dirty="0">
                <a:solidFill>
                  <a:srgbClr val="00B050"/>
                </a:solidFill>
              </a:rPr>
              <a:t>school</a:t>
            </a:r>
            <a:r>
              <a:rPr lang="nl-BE" sz="2400" dirty="0"/>
              <a:t>, in een </a:t>
            </a:r>
            <a:r>
              <a:rPr lang="nl-BE" sz="2400" b="1" dirty="0">
                <a:solidFill>
                  <a:srgbClr val="00B050"/>
                </a:solidFill>
              </a:rPr>
              <a:t>reële arbeidsomgeving </a:t>
            </a:r>
            <a:r>
              <a:rPr lang="nl-BE" sz="2400" dirty="0"/>
              <a:t>onder gezag van een werkgever en onder </a:t>
            </a:r>
            <a:r>
              <a:rPr lang="nl-BE" sz="2400" b="1" dirty="0">
                <a:solidFill>
                  <a:srgbClr val="00B050"/>
                </a:solidFill>
              </a:rPr>
              <a:t>gelijkaardige omstandigheden </a:t>
            </a:r>
            <a:r>
              <a:rPr lang="nl-BE" sz="2400" dirty="0"/>
              <a:t>als reguliere werknemers waarbij effectieve </a:t>
            </a:r>
            <a:r>
              <a:rPr lang="nl-BE" sz="2400" b="1" dirty="0">
                <a:solidFill>
                  <a:srgbClr val="00B050"/>
                </a:solidFill>
              </a:rPr>
              <a:t>arbeid</a:t>
            </a:r>
            <a:r>
              <a:rPr lang="nl-BE" sz="2400" dirty="0"/>
              <a:t> verricht wordt, met als doel beroepservaring op te doen.</a:t>
            </a:r>
          </a:p>
          <a:p>
            <a:pPr>
              <a:buNone/>
            </a:pPr>
            <a:endParaRPr lang="nl-BE" sz="2400" dirty="0"/>
          </a:p>
          <a:p>
            <a:pPr>
              <a:buNone/>
            </a:pPr>
            <a:endParaRPr lang="nl-BE" dirty="0"/>
          </a:p>
        </p:txBody>
      </p:sp>
    </p:spTree>
    <p:extLst>
      <p:ext uri="{BB962C8B-B14F-4D97-AF65-F5344CB8AC3E}">
        <p14:creationId xmlns:p14="http://schemas.microsoft.com/office/powerpoint/2010/main" val="119033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Stage </a:t>
            </a:r>
            <a:r>
              <a:rPr lang="nl-BE" dirty="0" err="1"/>
              <a:t>vs</a:t>
            </a:r>
            <a:r>
              <a:rPr lang="nl-BE" dirty="0"/>
              <a:t> praktijkles/observatie</a:t>
            </a:r>
          </a:p>
        </p:txBody>
      </p:sp>
      <p:sp>
        <p:nvSpPr>
          <p:cNvPr id="3" name="Tijdelijke aanduiding voor inhoud 2"/>
          <p:cNvSpPr>
            <a:spLocks noGrp="1"/>
          </p:cNvSpPr>
          <p:nvPr>
            <p:ph sz="half" idx="1"/>
          </p:nvPr>
        </p:nvSpPr>
        <p:spPr>
          <a:xfrm>
            <a:off x="1296000" y="1915200"/>
            <a:ext cx="7416000" cy="4186800"/>
          </a:xfrm>
        </p:spPr>
        <p:txBody>
          <a:bodyPr/>
          <a:lstStyle/>
          <a:p>
            <a:r>
              <a:rPr lang="nl-BE" b="1" dirty="0"/>
              <a:t>STAGE</a:t>
            </a:r>
            <a:r>
              <a:rPr lang="nl-BE" dirty="0"/>
              <a:t> -&gt; Deelname aan arbeidsproces onder toezicht van werkgever of  werknemer (stagementor) van en in stagebedrijf  in gelijkaardige omstandigheden als gewone werknemer.</a:t>
            </a:r>
            <a:endParaRPr lang="nl-BE" dirty="0">
              <a:sym typeface="Wingdings" panose="05000000000000000000" pitchFamily="2" charset="2"/>
            </a:endParaRPr>
          </a:p>
          <a:p>
            <a:r>
              <a:rPr lang="nl-BE" b="1" dirty="0">
                <a:solidFill>
                  <a:srgbClr val="00B050"/>
                </a:solidFill>
                <a:sym typeface="Wingdings" panose="05000000000000000000" pitchFamily="2" charset="2"/>
              </a:rPr>
              <a:t>3 voorwaarden voor stage</a:t>
            </a:r>
            <a:r>
              <a:rPr lang="nl-BE" dirty="0">
                <a:sym typeface="Wingdings" panose="05000000000000000000" pitchFamily="2" charset="2"/>
              </a:rPr>
              <a:t>:</a:t>
            </a:r>
          </a:p>
          <a:p>
            <a:pPr lvl="1"/>
            <a:r>
              <a:rPr lang="nl-BE" dirty="0">
                <a:sym typeface="Wingdings" panose="05000000000000000000" pitchFamily="2" charset="2"/>
              </a:rPr>
              <a:t>Verrichten van arbeid</a:t>
            </a:r>
          </a:p>
          <a:p>
            <a:pPr lvl="1"/>
            <a:r>
              <a:rPr lang="nl-BE" dirty="0">
                <a:sym typeface="Wingdings" panose="05000000000000000000" pitchFamily="2" charset="2"/>
              </a:rPr>
              <a:t>Buiten de school</a:t>
            </a:r>
          </a:p>
          <a:p>
            <a:pPr lvl="1"/>
            <a:r>
              <a:rPr lang="nl-BE" dirty="0">
                <a:sym typeface="Wingdings" panose="05000000000000000000" pitchFamily="2" charset="2"/>
              </a:rPr>
              <a:t>In gelijkaardige omstandigheden als werknemers van bedrijf</a:t>
            </a:r>
          </a:p>
          <a:p>
            <a:r>
              <a:rPr lang="nl-BE" dirty="0">
                <a:sym typeface="Wingdings" panose="05000000000000000000" pitchFamily="2" charset="2"/>
              </a:rPr>
              <a:t>Alle andere gevallen : </a:t>
            </a:r>
            <a:r>
              <a:rPr lang="nl-BE" dirty="0" err="1">
                <a:sym typeface="Wingdings" panose="05000000000000000000" pitchFamily="2" charset="2"/>
              </a:rPr>
              <a:t>extramurosactiviteit</a:t>
            </a:r>
            <a:endParaRPr lang="nl-BE" dirty="0">
              <a:sym typeface="Wingdings" panose="05000000000000000000" pitchFamily="2" charset="2"/>
            </a:endParaRPr>
          </a:p>
          <a:p>
            <a:pPr lvl="1"/>
            <a:r>
              <a:rPr lang="nl-BE" dirty="0">
                <a:sym typeface="Wingdings" panose="05000000000000000000" pitchFamily="2" charset="2"/>
              </a:rPr>
              <a:t>Observatie</a:t>
            </a:r>
          </a:p>
          <a:p>
            <a:pPr lvl="1"/>
            <a:r>
              <a:rPr lang="nl-BE" dirty="0">
                <a:sym typeface="Wingdings" panose="05000000000000000000" pitchFamily="2" charset="2"/>
              </a:rPr>
              <a:t>Praktijkles op verplaatsing</a:t>
            </a:r>
          </a:p>
          <a:p>
            <a:r>
              <a:rPr lang="nl-BE" dirty="0">
                <a:sym typeface="Wingdings" panose="05000000000000000000" pitchFamily="2" charset="2"/>
              </a:rPr>
              <a:t>Zeer belangrijk om na te gaan onder welk stelsel vallen toepassing is</a:t>
            </a:r>
            <a:endParaRPr lang="nl-BE" dirty="0"/>
          </a:p>
          <a:p>
            <a:endParaRPr lang="nl-BE" dirty="0"/>
          </a:p>
        </p:txBody>
      </p:sp>
    </p:spTree>
    <p:extLst>
      <p:ext uri="{BB962C8B-B14F-4D97-AF65-F5344CB8AC3E}">
        <p14:creationId xmlns:p14="http://schemas.microsoft.com/office/powerpoint/2010/main" val="134537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8A6346C845344499370102236F48BE" ma:contentTypeVersion="0" ma:contentTypeDescription="Een nieuw document maken." ma:contentTypeScope="" ma:versionID="f2d7c624fbd5e331f8243f971c1571d0">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1AE639-8044-49FD-A9C7-2D57887BE495}">
  <ds:schemaRefs>
    <ds:schemaRef ds:uri="http://schemas.microsoft.com/sharepoint/v3/contenttype/forms"/>
  </ds:schemaRefs>
</ds:datastoreItem>
</file>

<file path=customXml/itemProps2.xml><?xml version="1.0" encoding="utf-8"?>
<ds:datastoreItem xmlns:ds="http://schemas.openxmlformats.org/officeDocument/2006/customXml" ds:itemID="{F1189EA1-70B3-4ADB-A6A6-2665D4F44F69}">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8D134C6-5167-467C-A9DD-599B9C9D27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17477</TotalTime>
  <Words>1655</Words>
  <Application>Microsoft Office PowerPoint</Application>
  <PresentationFormat>Diavoorstelling (4:3)</PresentationFormat>
  <Paragraphs>282</Paragraphs>
  <Slides>34</Slides>
  <Notes>33</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34</vt:i4>
      </vt:variant>
    </vt:vector>
  </HeadingPairs>
  <TitlesOfParts>
    <vt:vector size="41" baseType="lpstr">
      <vt:lpstr>Arial</vt:lpstr>
      <vt:lpstr>Calibri</vt:lpstr>
      <vt:lpstr>FlandersArtSans-Bold</vt:lpstr>
      <vt:lpstr>FlandersArtSans-Regular</vt:lpstr>
      <vt:lpstr>FlandersArtSerif-Regular</vt:lpstr>
      <vt:lpstr>Wingdings</vt:lpstr>
      <vt:lpstr>Aangepast ontwerp</vt:lpstr>
      <vt:lpstr> Stages,  praktijklessen op verplaatsing, observatieactiviteiten, duaal leren: Welzijns- en arbeidsreglementering </vt:lpstr>
      <vt:lpstr> Anthony Kets anthony.kets@ond.vlaanderen.be preventie.onderwijs@ond.vlaanderen.be     </vt:lpstr>
      <vt:lpstr>Programma</vt:lpstr>
      <vt:lpstr>Deel 1</vt:lpstr>
      <vt:lpstr>Werkplekleren in het secundair onderwijs:</vt:lpstr>
      <vt:lpstr>Observatieactiviteit</vt:lpstr>
      <vt:lpstr>Praktijkles op verplaatsing</vt:lpstr>
      <vt:lpstr>Leerlingenstage </vt:lpstr>
      <vt:lpstr>Stage vs praktijkles/observatie</vt:lpstr>
      <vt:lpstr>Sociaal-maatschappelijke training (SMT)</vt:lpstr>
      <vt:lpstr>Duaal leren</vt:lpstr>
      <vt:lpstr>Deel 2</vt:lpstr>
      <vt:lpstr>Observatieactiviteit:  preventie en veiligheid</vt:lpstr>
      <vt:lpstr>Praktijkles op verplaatsing: preventie en veiligheid</vt:lpstr>
      <vt:lpstr>Stages: veiligheid en preventie</vt:lpstr>
      <vt:lpstr>Actoren bij een stage</vt:lpstr>
      <vt:lpstr>Werkgever van stagiair</vt:lpstr>
      <vt:lpstr>To do’s voor de stage m.b.t preventie en veiligheid</vt:lpstr>
      <vt:lpstr>Risicoanalyse (RA) en werkpostfiche (WPF)</vt:lpstr>
      <vt:lpstr>Stageovereenkomst</vt:lpstr>
      <vt:lpstr>Onthaal en toezicht op de stagiair</vt:lpstr>
      <vt:lpstr>Verbodsbepalingen tijdens stage: type arbeid </vt:lpstr>
      <vt:lpstr>Afwijkingsmogelijkheden</vt:lpstr>
      <vt:lpstr>Absoluut verbod </vt:lpstr>
      <vt:lpstr>Verbod op zondagsarbeid</vt:lpstr>
      <vt:lpstr>Verbod op nachtarbeid</vt:lpstr>
      <vt:lpstr>Rusttijden </vt:lpstr>
      <vt:lpstr>Gezondheidstoezicht</vt:lpstr>
      <vt:lpstr>Passend gezondheidstoezicht</vt:lpstr>
      <vt:lpstr>Specifiek gezondheidstoezicht</vt:lpstr>
      <vt:lpstr>Arbeidsmiddelen</vt:lpstr>
      <vt:lpstr>Arbeidsongevallen</vt:lpstr>
      <vt:lpstr>SMT: preventie en veiligheid </vt:lpstr>
      <vt:lpstr> Nog vragen?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DEPARTEMENT</dc:title>
  <dc:creator>Yahiaoui, Yasmina</dc:creator>
  <cp:lastModifiedBy>Leën Ingeborg</cp:lastModifiedBy>
  <cp:revision>597</cp:revision>
  <cp:lastPrinted>2018-12-17T14:35:54Z</cp:lastPrinted>
  <dcterms:created xsi:type="dcterms:W3CDTF">2014-06-26T11:20:41Z</dcterms:created>
  <dcterms:modified xsi:type="dcterms:W3CDTF">2023-06-09T07:16:50Z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0x010100EE8A6346C845344499370102236F48BE</vt:lpwstr>
  </property>
</Properties>
</file>